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4"/>
  </p:notesMasterIdLst>
  <p:sldIdLst>
    <p:sldId id="265" r:id="rId2"/>
    <p:sldId id="262" r:id="rId3"/>
  </p:sldIdLst>
  <p:sldSz cx="10691813" cy="7559675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4057"/>
    <a:srgbClr val="FFE16E"/>
    <a:srgbClr val="0078A8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1464" y="90"/>
      </p:cViewPr>
      <p:guideLst>
        <p:guide orient="horz" pos="2381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1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BEC54B-1D05-4402-A57E-0FDA0443E0FC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42988" y="1235075"/>
            <a:ext cx="4711700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51221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377319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377319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39C8EC-F1ED-4565-8ABC-D3F4F7DD21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153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50954-BD80-4680-8B87-DF9A4A826EC5}" type="datetime1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24.06.2025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BDB68-1DF7-449F-B9D3-C5A63CEA664C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681018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50954-BD80-4680-8B87-DF9A4A826EC5}" type="datetime1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24.06.2025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BDB68-1DF7-449F-B9D3-C5A63CEA664C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423117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50954-BD80-4680-8B87-DF9A4A826EC5}" type="datetime1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24.06.2025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BDB68-1DF7-449F-B9D3-C5A63CEA664C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972590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итульный слайд_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631616" y="2339939"/>
            <a:ext cx="5682657" cy="1190500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976" b="1" i="0" u="none" strike="noStrike" baseline="0" smtClean="0">
                <a:solidFill>
                  <a:schemeClr val="bg2"/>
                </a:solidFill>
              </a:defRPr>
            </a:lvl1pPr>
          </a:lstStyle>
          <a:p>
            <a:r>
              <a:rPr lang="ru-RU" b="1" dirty="0" smtClean="0"/>
              <a:t>НАЗВАНИЕ ПРЕЗЕНТАЦИИ: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K=27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631616" y="3621087"/>
            <a:ext cx="5682657" cy="11905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874" b="0" i="0" baseline="0">
                <a:solidFill>
                  <a:schemeClr val="bg1"/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r>
              <a:rPr lang="en-US" dirty="0" smtClean="0"/>
              <a:t>, Segoe UI Medium, K=17</a:t>
            </a:r>
            <a:endParaRPr lang="ru-RU" dirty="0"/>
          </a:p>
        </p:txBody>
      </p:sp>
      <p:sp>
        <p:nvSpPr>
          <p:cNvPr id="41" name="Текст 40"/>
          <p:cNvSpPr>
            <a:spLocks noGrp="1"/>
          </p:cNvSpPr>
          <p:nvPr>
            <p:ph type="body" sz="quarter" idx="15" hasCustomPrompt="1"/>
          </p:nvPr>
        </p:nvSpPr>
        <p:spPr>
          <a:xfrm>
            <a:off x="7786833" y="883739"/>
            <a:ext cx="2190337" cy="594209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92" baseline="0">
                <a:solidFill>
                  <a:schemeClr val="bg1"/>
                </a:solidFill>
              </a:defRPr>
            </a:lvl1pPr>
            <a:lvl2pPr marL="503972" indent="0">
              <a:buNone/>
              <a:defRPr sz="992">
                <a:solidFill>
                  <a:schemeClr val="bg1"/>
                </a:solidFill>
              </a:defRPr>
            </a:lvl2pPr>
            <a:lvl3pPr marL="1007943" indent="0">
              <a:buNone/>
              <a:defRPr sz="992">
                <a:solidFill>
                  <a:schemeClr val="bg1"/>
                </a:solidFill>
              </a:defRPr>
            </a:lvl3pPr>
            <a:lvl4pPr marL="1511915" indent="0">
              <a:buNone/>
              <a:defRPr sz="992">
                <a:solidFill>
                  <a:schemeClr val="bg1"/>
                </a:solidFill>
              </a:defRPr>
            </a:lvl4pPr>
            <a:lvl5pPr marL="2015886" indent="0">
              <a:buNone/>
              <a:defRPr sz="992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САНКТ-ПЕТЕРБУРГ 2016: </a:t>
            </a:r>
            <a:r>
              <a:rPr lang="en-US" dirty="0" smtClean="0"/>
              <a:t>Segoe UI Medium, K=9</a:t>
            </a:r>
            <a:endParaRPr lang="ru-RU" dirty="0"/>
          </a:p>
        </p:txBody>
      </p:sp>
      <p:sp>
        <p:nvSpPr>
          <p:cNvPr id="43" name="Текст 42"/>
          <p:cNvSpPr>
            <a:spLocks noGrp="1"/>
          </p:cNvSpPr>
          <p:nvPr>
            <p:ph type="body" sz="quarter" idx="16" hasCustomPrompt="1"/>
          </p:nvPr>
        </p:nvSpPr>
        <p:spPr>
          <a:xfrm>
            <a:off x="1631614" y="4812293"/>
            <a:ext cx="5682657" cy="81896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323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Отдел маркетинга: </a:t>
            </a:r>
            <a:r>
              <a:rPr lang="en-US" dirty="0" smtClean="0"/>
              <a:t>Segoe UI Light, K=12</a:t>
            </a:r>
            <a:endParaRPr lang="ru-RU" dirty="0"/>
          </a:p>
        </p:txBody>
      </p:sp>
      <p:sp>
        <p:nvSpPr>
          <p:cNvPr id="45" name="Текст 44"/>
          <p:cNvSpPr>
            <a:spLocks noGrp="1"/>
          </p:cNvSpPr>
          <p:nvPr>
            <p:ph type="body" sz="quarter" idx="18" hasCustomPrompt="1"/>
          </p:nvPr>
        </p:nvSpPr>
        <p:spPr>
          <a:xfrm>
            <a:off x="1631615" y="7113608"/>
            <a:ext cx="3293306" cy="278239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61">
                <a:solidFill>
                  <a:schemeClr val="bg1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SIBGENCO.RU Segoe UI Light, K=6</a:t>
            </a:r>
            <a:endParaRPr lang="ru-RU" dirty="0"/>
          </a:p>
        </p:txBody>
      </p:sp>
      <p:pic>
        <p:nvPicPr>
          <p:cNvPr id="51" name="Picture 5" descr="F:\! РАБОЧАЯ\DEZ,A\SGK\logo_02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080" y="566783"/>
            <a:ext cx="2446380" cy="7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6" descr="F:\! РАБОЧАЯ\DEZ,A\SGK\дом_цветной.png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52" b="12615"/>
          <a:stretch/>
        </p:blipFill>
        <p:spPr bwMode="auto">
          <a:xfrm>
            <a:off x="5058272" y="3051632"/>
            <a:ext cx="5633542" cy="450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7" descr="F:\! РАБОЧАЯ\DEZ,A\SGK\дом_цветной_1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3" y="4017964"/>
            <a:ext cx="1152563" cy="2222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7934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оловок и объект_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408690"/>
            <a:ext cx="5726431" cy="436962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aseline="0">
                <a:solidFill>
                  <a:schemeClr val="tx2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ЗАГОЛОВОК РАЗДЕЛА: </a:t>
            </a:r>
            <a:r>
              <a:rPr lang="en-US" dirty="0" smtClean="0"/>
              <a:t>SEGOE UI,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ЗАГОЛОВОК РАЗДЕЛА: </a:t>
            </a:r>
            <a:r>
              <a:rPr lang="en-US" dirty="0" smtClean="0"/>
              <a:t>SEGOE UI, K=12</a:t>
            </a:r>
            <a:endParaRPr lang="ru-RU" dirty="0" smtClean="0"/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154978"/>
            <a:ext cx="9270501" cy="1142414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756" b="1" i="0" u="none" strike="noStrike" baseline="0" smtClean="0">
                <a:solidFill>
                  <a:schemeClr val="tx2"/>
                </a:solidFill>
              </a:defRPr>
            </a:lvl1pPr>
          </a:lstStyle>
          <a:p>
            <a:r>
              <a:rPr lang="ru-RU" b="1" dirty="0" smtClean="0"/>
              <a:t>ЗАГОЛОВОК: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K=25</a:t>
            </a:r>
            <a:endParaRPr lang="ru-RU" dirty="0"/>
          </a:p>
        </p:txBody>
      </p:sp>
      <p:sp>
        <p:nvSpPr>
          <p:cNvPr id="13" name="Текст 44"/>
          <p:cNvSpPr>
            <a:spLocks noGrp="1"/>
          </p:cNvSpPr>
          <p:nvPr>
            <p:ph type="body" sz="quarter" idx="18" hasCustomPrompt="1"/>
          </p:nvPr>
        </p:nvSpPr>
        <p:spPr>
          <a:xfrm>
            <a:off x="1071356" y="7113608"/>
            <a:ext cx="3293306" cy="27823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SIBGENCO.RU Segoe UI Light, K=6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SIBGENCO.RU Segoe UI Light, K=6</a:t>
            </a:r>
            <a:endParaRPr lang="ru-RU" dirty="0" smtClean="0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9" hasCustomPrompt="1"/>
          </p:nvPr>
        </p:nvSpPr>
        <p:spPr>
          <a:xfrm>
            <a:off x="1238098" y="2311391"/>
            <a:ext cx="4167208" cy="454434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1" baseline="0">
                <a:latin typeface="+mj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Название раздела: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Название раздела: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lvl="0"/>
            <a:endParaRPr lang="ru-RU" dirty="0" smtClean="0"/>
          </a:p>
        </p:txBody>
      </p:sp>
      <p:sp>
        <p:nvSpPr>
          <p:cNvPr id="20" name="Текст 15"/>
          <p:cNvSpPr>
            <a:spLocks noGrp="1"/>
          </p:cNvSpPr>
          <p:nvPr>
            <p:ph type="body" sz="quarter" idx="20" hasCustomPrompt="1"/>
          </p:nvPr>
        </p:nvSpPr>
        <p:spPr>
          <a:xfrm>
            <a:off x="1238098" y="2774635"/>
            <a:ext cx="4167208" cy="695691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0" baseline="0">
                <a:latin typeface="+mn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</a:p>
          <a:p>
            <a:pPr lvl="0"/>
            <a:endParaRPr lang="en-US" dirty="0" smtClean="0"/>
          </a:p>
        </p:txBody>
      </p:sp>
      <p:sp>
        <p:nvSpPr>
          <p:cNvPr id="37" name="Текст 15"/>
          <p:cNvSpPr>
            <a:spLocks noGrp="1"/>
          </p:cNvSpPr>
          <p:nvPr>
            <p:ph type="body" sz="quarter" idx="21" hasCustomPrompt="1"/>
          </p:nvPr>
        </p:nvSpPr>
        <p:spPr>
          <a:xfrm>
            <a:off x="1238098" y="3669162"/>
            <a:ext cx="4167208" cy="454434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1" baseline="0">
                <a:latin typeface="+mj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Название раздела: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Название раздела: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lvl="0"/>
            <a:endParaRPr lang="ru-RU" dirty="0" smtClean="0"/>
          </a:p>
        </p:txBody>
      </p:sp>
      <p:sp>
        <p:nvSpPr>
          <p:cNvPr id="38" name="Текст 15"/>
          <p:cNvSpPr>
            <a:spLocks noGrp="1"/>
          </p:cNvSpPr>
          <p:nvPr>
            <p:ph type="body" sz="quarter" idx="22" hasCustomPrompt="1"/>
          </p:nvPr>
        </p:nvSpPr>
        <p:spPr>
          <a:xfrm>
            <a:off x="1238098" y="4132406"/>
            <a:ext cx="4167208" cy="695691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0" baseline="0">
                <a:latin typeface="+mn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</a:p>
          <a:p>
            <a:pPr lvl="0"/>
            <a:endParaRPr lang="en-US" dirty="0" smtClean="0"/>
          </a:p>
        </p:txBody>
      </p:sp>
      <p:sp>
        <p:nvSpPr>
          <p:cNvPr id="39" name="Текст 15"/>
          <p:cNvSpPr>
            <a:spLocks noGrp="1"/>
          </p:cNvSpPr>
          <p:nvPr>
            <p:ph type="body" sz="quarter" idx="23" hasCustomPrompt="1"/>
          </p:nvPr>
        </p:nvSpPr>
        <p:spPr>
          <a:xfrm>
            <a:off x="1238098" y="5041545"/>
            <a:ext cx="4167208" cy="454434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1" baseline="0">
                <a:latin typeface="+mj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Название раздела: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Название раздела: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lvl="0"/>
            <a:endParaRPr lang="ru-RU" dirty="0" smtClean="0"/>
          </a:p>
        </p:txBody>
      </p:sp>
      <p:sp>
        <p:nvSpPr>
          <p:cNvPr id="40" name="Текст 15"/>
          <p:cNvSpPr>
            <a:spLocks noGrp="1"/>
          </p:cNvSpPr>
          <p:nvPr>
            <p:ph type="body" sz="quarter" idx="24" hasCustomPrompt="1"/>
          </p:nvPr>
        </p:nvSpPr>
        <p:spPr>
          <a:xfrm>
            <a:off x="1238098" y="5504789"/>
            <a:ext cx="4167208" cy="695691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0" baseline="0">
                <a:latin typeface="+mn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</a:p>
          <a:p>
            <a:pPr lvl="0"/>
            <a:endParaRPr lang="en-US" dirty="0" smtClean="0"/>
          </a:p>
        </p:txBody>
      </p:sp>
      <p:pic>
        <p:nvPicPr>
          <p:cNvPr id="42" name="Picture 4" descr="F:\! РАБОЧАЯ\DEZ,A\SGK\дом_цветной_2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077"/>
          <a:stretch/>
        </p:blipFill>
        <p:spPr bwMode="auto">
          <a:xfrm>
            <a:off x="5259805" y="4492739"/>
            <a:ext cx="5194216" cy="3066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05674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_MONOHR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F:\! РАБОЧАЯ\DEZ,A\SGK\mon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0721" y="3494956"/>
            <a:ext cx="5449288" cy="40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631616" y="2339939"/>
            <a:ext cx="5682657" cy="1190500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976" b="1" i="0" u="none" strike="noStrike" baseline="0" smtClean="0">
                <a:solidFill>
                  <a:schemeClr val="bg1"/>
                </a:solidFill>
              </a:defRPr>
            </a:lvl1pPr>
          </a:lstStyle>
          <a:p>
            <a:r>
              <a:rPr lang="ru-RU" b="1" dirty="0" smtClean="0"/>
              <a:t>НАЗВАНИЕ ПРЕЗЕНТАЦИИ: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K=27</a:t>
            </a:r>
            <a:endParaRPr lang="ru-RU" dirty="0"/>
          </a:p>
        </p:txBody>
      </p:sp>
      <p:sp>
        <p:nvSpPr>
          <p:cNvPr id="14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631616" y="3621087"/>
            <a:ext cx="5682657" cy="11905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874" b="0" i="0" baseline="0">
                <a:solidFill>
                  <a:schemeClr val="bg1"/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r>
              <a:rPr lang="en-US" dirty="0" smtClean="0"/>
              <a:t>, Segoe UI Medium, K=17</a:t>
            </a:r>
            <a:endParaRPr lang="ru-RU" dirty="0"/>
          </a:p>
        </p:txBody>
      </p:sp>
      <p:sp>
        <p:nvSpPr>
          <p:cNvPr id="15" name="Текст 40"/>
          <p:cNvSpPr>
            <a:spLocks noGrp="1"/>
          </p:cNvSpPr>
          <p:nvPr>
            <p:ph type="body" sz="quarter" idx="15" hasCustomPrompt="1"/>
          </p:nvPr>
        </p:nvSpPr>
        <p:spPr>
          <a:xfrm>
            <a:off x="7786833" y="883739"/>
            <a:ext cx="2190337" cy="594209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92" baseline="0">
                <a:solidFill>
                  <a:schemeClr val="bg1"/>
                </a:solidFill>
              </a:defRPr>
            </a:lvl1pPr>
            <a:lvl2pPr marL="503972" indent="0">
              <a:buNone/>
              <a:defRPr sz="992">
                <a:solidFill>
                  <a:schemeClr val="bg1"/>
                </a:solidFill>
              </a:defRPr>
            </a:lvl2pPr>
            <a:lvl3pPr marL="1007943" indent="0">
              <a:buNone/>
              <a:defRPr sz="992">
                <a:solidFill>
                  <a:schemeClr val="bg1"/>
                </a:solidFill>
              </a:defRPr>
            </a:lvl3pPr>
            <a:lvl4pPr marL="1511915" indent="0">
              <a:buNone/>
              <a:defRPr sz="992">
                <a:solidFill>
                  <a:schemeClr val="bg1"/>
                </a:solidFill>
              </a:defRPr>
            </a:lvl4pPr>
            <a:lvl5pPr marL="2015886" indent="0">
              <a:buNone/>
              <a:defRPr sz="992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САНКТ-ПЕТЕРБУРГ 2016: </a:t>
            </a:r>
            <a:r>
              <a:rPr lang="en-US" dirty="0" smtClean="0"/>
              <a:t>Segoe UI Medium, K=9</a:t>
            </a:r>
            <a:endParaRPr lang="ru-RU" dirty="0"/>
          </a:p>
        </p:txBody>
      </p:sp>
      <p:sp>
        <p:nvSpPr>
          <p:cNvPr id="16" name="Текст 42"/>
          <p:cNvSpPr>
            <a:spLocks noGrp="1"/>
          </p:cNvSpPr>
          <p:nvPr>
            <p:ph type="body" sz="quarter" idx="16" hasCustomPrompt="1"/>
          </p:nvPr>
        </p:nvSpPr>
        <p:spPr>
          <a:xfrm>
            <a:off x="1631614" y="4812293"/>
            <a:ext cx="5682657" cy="81896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323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Отдел маркетинга: </a:t>
            </a:r>
            <a:r>
              <a:rPr lang="en-US" dirty="0" smtClean="0"/>
              <a:t>Segoe UI Light, K=12</a:t>
            </a:r>
            <a:endParaRPr lang="ru-RU" dirty="0"/>
          </a:p>
        </p:txBody>
      </p:sp>
      <p:sp>
        <p:nvSpPr>
          <p:cNvPr id="17" name="Текст 44"/>
          <p:cNvSpPr>
            <a:spLocks noGrp="1"/>
          </p:cNvSpPr>
          <p:nvPr>
            <p:ph type="body" sz="quarter" idx="18" hasCustomPrompt="1"/>
          </p:nvPr>
        </p:nvSpPr>
        <p:spPr>
          <a:xfrm>
            <a:off x="1631615" y="7113608"/>
            <a:ext cx="3293306" cy="278239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61">
                <a:solidFill>
                  <a:schemeClr val="bg1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SIBGENCO.RU Segoe UI Light, K=6</a:t>
            </a:r>
            <a:endParaRPr lang="ru-RU" dirty="0"/>
          </a:p>
        </p:txBody>
      </p:sp>
      <p:pic>
        <p:nvPicPr>
          <p:cNvPr id="18" name="Picture 5" descr="F:\! РАБОЧАЯ\DEZ,A\SGK\logo_02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080" y="566783"/>
            <a:ext cx="2446380" cy="7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9160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_MONOHR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408690"/>
            <a:ext cx="5726431" cy="436962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aseline="0">
                <a:solidFill>
                  <a:schemeClr val="tx2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ЗАГОЛОВОК РАЗДЕЛА: </a:t>
            </a:r>
            <a:r>
              <a:rPr lang="en-US" dirty="0" smtClean="0"/>
              <a:t>SEGOE UI,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ЗАГОЛОВОК РАЗДЕЛА: </a:t>
            </a:r>
            <a:r>
              <a:rPr lang="en-US" dirty="0" smtClean="0"/>
              <a:t>SEGOE UI, K=12</a:t>
            </a:r>
            <a:endParaRPr lang="ru-RU" dirty="0" smtClean="0"/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160578"/>
            <a:ext cx="9270501" cy="1142414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756" b="1" i="0" u="none" strike="noStrike" baseline="0" smtClean="0">
                <a:solidFill>
                  <a:schemeClr val="tx2"/>
                </a:solidFill>
              </a:defRPr>
            </a:lvl1pPr>
          </a:lstStyle>
          <a:p>
            <a:r>
              <a:rPr lang="ru-RU" b="1" dirty="0" smtClean="0"/>
              <a:t>ЗАГОЛОВОК: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K=25</a:t>
            </a:r>
            <a:endParaRPr lang="ru-RU" dirty="0"/>
          </a:p>
        </p:txBody>
      </p:sp>
      <p:sp>
        <p:nvSpPr>
          <p:cNvPr id="10" name="Овал 9"/>
          <p:cNvSpPr/>
          <p:nvPr userDrawn="1"/>
        </p:nvSpPr>
        <p:spPr>
          <a:xfrm>
            <a:off x="709453" y="7113608"/>
            <a:ext cx="231516" cy="21825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3FFE5104-EAF0-4909-9766-194D6548180E}" type="slidenum">
              <a:rPr lang="ru-RU" sz="772" b="1" smtClean="0">
                <a:solidFill>
                  <a:srgbClr val="FFFFFF"/>
                </a:solidFill>
              </a:rPr>
              <a:pPr algn="ctr"/>
              <a:t>‹#›</a:t>
            </a:fld>
            <a:endParaRPr lang="ru-RU" sz="772" b="1" dirty="0">
              <a:solidFill>
                <a:srgbClr val="FFFFFF"/>
              </a:solidFill>
            </a:endParaRPr>
          </a:p>
        </p:txBody>
      </p:sp>
      <p:sp>
        <p:nvSpPr>
          <p:cNvPr id="13" name="Текст 44"/>
          <p:cNvSpPr>
            <a:spLocks noGrp="1"/>
          </p:cNvSpPr>
          <p:nvPr>
            <p:ph type="body" sz="quarter" idx="18" hasCustomPrompt="1"/>
          </p:nvPr>
        </p:nvSpPr>
        <p:spPr>
          <a:xfrm>
            <a:off x="1071356" y="7113608"/>
            <a:ext cx="3293306" cy="27823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SIBGENCO.RU Segoe UI Light, K=6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SIBGENCO.RU Segoe UI Light, K=6</a:t>
            </a:r>
            <a:endParaRPr lang="ru-RU" dirty="0" smtClean="0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9" hasCustomPrompt="1"/>
          </p:nvPr>
        </p:nvSpPr>
        <p:spPr>
          <a:xfrm>
            <a:off x="1238098" y="2311391"/>
            <a:ext cx="4167208" cy="454434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1" baseline="0">
                <a:latin typeface="+mj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Название раздела: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Название раздела: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lvl="0"/>
            <a:endParaRPr lang="ru-RU" dirty="0" smtClean="0"/>
          </a:p>
        </p:txBody>
      </p:sp>
      <p:sp>
        <p:nvSpPr>
          <p:cNvPr id="20" name="Текст 15"/>
          <p:cNvSpPr>
            <a:spLocks noGrp="1"/>
          </p:cNvSpPr>
          <p:nvPr>
            <p:ph type="body" sz="quarter" idx="20" hasCustomPrompt="1"/>
          </p:nvPr>
        </p:nvSpPr>
        <p:spPr>
          <a:xfrm>
            <a:off x="1238098" y="2774635"/>
            <a:ext cx="4167208" cy="695691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0" baseline="0">
                <a:latin typeface="+mn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</a:p>
          <a:p>
            <a:pPr lvl="0"/>
            <a:endParaRPr lang="en-US" dirty="0" smtClean="0"/>
          </a:p>
        </p:txBody>
      </p:sp>
      <p:sp>
        <p:nvSpPr>
          <p:cNvPr id="37" name="Текст 15"/>
          <p:cNvSpPr>
            <a:spLocks noGrp="1"/>
          </p:cNvSpPr>
          <p:nvPr>
            <p:ph type="body" sz="quarter" idx="21" hasCustomPrompt="1"/>
          </p:nvPr>
        </p:nvSpPr>
        <p:spPr>
          <a:xfrm>
            <a:off x="1238098" y="3669162"/>
            <a:ext cx="4167208" cy="454434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1" baseline="0">
                <a:latin typeface="+mj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Название раздела: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Название раздела: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lvl="0"/>
            <a:endParaRPr lang="ru-RU" dirty="0" smtClean="0"/>
          </a:p>
        </p:txBody>
      </p:sp>
      <p:sp>
        <p:nvSpPr>
          <p:cNvPr id="38" name="Текст 15"/>
          <p:cNvSpPr>
            <a:spLocks noGrp="1"/>
          </p:cNvSpPr>
          <p:nvPr>
            <p:ph type="body" sz="quarter" idx="22" hasCustomPrompt="1"/>
          </p:nvPr>
        </p:nvSpPr>
        <p:spPr>
          <a:xfrm>
            <a:off x="1238098" y="4132406"/>
            <a:ext cx="4167208" cy="695691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0" baseline="0">
                <a:latin typeface="+mn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</a:p>
          <a:p>
            <a:pPr lvl="0"/>
            <a:endParaRPr lang="en-US" dirty="0" smtClean="0"/>
          </a:p>
        </p:txBody>
      </p:sp>
      <p:sp>
        <p:nvSpPr>
          <p:cNvPr id="39" name="Текст 15"/>
          <p:cNvSpPr>
            <a:spLocks noGrp="1"/>
          </p:cNvSpPr>
          <p:nvPr>
            <p:ph type="body" sz="quarter" idx="23" hasCustomPrompt="1"/>
          </p:nvPr>
        </p:nvSpPr>
        <p:spPr>
          <a:xfrm>
            <a:off x="1238098" y="5041545"/>
            <a:ext cx="4167208" cy="454434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1" baseline="0">
                <a:latin typeface="+mj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Название раздела: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Название раздела: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lvl="0"/>
            <a:endParaRPr lang="ru-RU" dirty="0" smtClean="0"/>
          </a:p>
        </p:txBody>
      </p:sp>
      <p:sp>
        <p:nvSpPr>
          <p:cNvPr id="40" name="Текст 15"/>
          <p:cNvSpPr>
            <a:spLocks noGrp="1"/>
          </p:cNvSpPr>
          <p:nvPr>
            <p:ph type="body" sz="quarter" idx="24" hasCustomPrompt="1"/>
          </p:nvPr>
        </p:nvSpPr>
        <p:spPr>
          <a:xfrm>
            <a:off x="1238098" y="5504789"/>
            <a:ext cx="4167208" cy="695691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0" baseline="0">
                <a:latin typeface="+mn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</a:p>
          <a:p>
            <a:pPr lvl="0"/>
            <a:endParaRPr lang="en-US" dirty="0" smtClean="0"/>
          </a:p>
        </p:txBody>
      </p:sp>
      <p:pic>
        <p:nvPicPr>
          <p:cNvPr id="17" name="Picture 5" descr="F:\! РАБОЧАЯ\DEZ,A\SGK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6429" y="409135"/>
            <a:ext cx="1215456" cy="436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" descr="F:\! РАБОЧАЯ\DEZ,A\SGK\дом_монохром.png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077"/>
          <a:stretch/>
        </p:blipFill>
        <p:spPr bwMode="auto">
          <a:xfrm>
            <a:off x="5259805" y="4492739"/>
            <a:ext cx="5194216" cy="3066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632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Шмуцтитул_RED_вариант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408690"/>
            <a:ext cx="5726431" cy="436962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aseline="0">
                <a:solidFill>
                  <a:schemeClr val="tx2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НАЗВАНИЕ ПРЕЗЕНТАЦИИ: </a:t>
            </a:r>
            <a:r>
              <a:rPr lang="en-US" dirty="0" smtClean="0"/>
              <a:t>SEGOE UI,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НАЗВАНИЕ ПРЕЗЕНТАЦИИ: </a:t>
            </a:r>
            <a:r>
              <a:rPr lang="en-US" dirty="0" smtClean="0"/>
              <a:t>SEGOE UI, K=12</a:t>
            </a:r>
            <a:endParaRPr lang="ru-RU" dirty="0" smtClean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0" y="1160201"/>
            <a:ext cx="10691813" cy="63994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pic>
        <p:nvPicPr>
          <p:cNvPr id="5122" name="Picture 2" descr="F:\! РАБОЧАЯ\DEZ,A\SGK\mono_1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447" b="14208"/>
          <a:stretch/>
        </p:blipFill>
        <p:spPr bwMode="auto">
          <a:xfrm>
            <a:off x="6356270" y="4176716"/>
            <a:ext cx="4335544" cy="3382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996084"/>
            <a:ext cx="5734406" cy="1578979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976" b="1" i="0" u="none" strike="noStrike" baseline="0" smtClean="0">
                <a:solidFill>
                  <a:schemeClr val="bg1"/>
                </a:solidFill>
              </a:defRPr>
            </a:lvl1pPr>
          </a:lstStyle>
          <a:p>
            <a:r>
              <a:rPr lang="ru-RU" b="1" dirty="0" smtClean="0"/>
              <a:t>ШМУЦТИТУЛ: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</a:t>
            </a:r>
            <a:r>
              <a:rPr lang="ru-RU" b="1" dirty="0" smtClean="0"/>
              <a:t>7</a:t>
            </a:r>
            <a:endParaRPr lang="ru-RU" dirty="0"/>
          </a:p>
        </p:txBody>
      </p:sp>
      <p:pic>
        <p:nvPicPr>
          <p:cNvPr id="12" name="Picture 5" descr="F:\! РАБОЧАЯ\DEZ,A\SGK\logo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6429" y="409135"/>
            <a:ext cx="1215456" cy="436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39709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Шмуцтитул_RED_вариант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0" y="1"/>
            <a:ext cx="10691813" cy="75596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996084"/>
            <a:ext cx="5734406" cy="1578979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976" b="1" i="0" u="none" strike="noStrike" baseline="0" smtClean="0">
                <a:solidFill>
                  <a:schemeClr val="bg1"/>
                </a:solidFill>
              </a:defRPr>
            </a:lvl1pPr>
          </a:lstStyle>
          <a:p>
            <a:r>
              <a:rPr lang="ru-RU" b="1" dirty="0" smtClean="0"/>
              <a:t>ШМУЦТИТУЛ: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</a:t>
            </a:r>
            <a:r>
              <a:rPr lang="ru-RU" b="1" dirty="0" smtClean="0"/>
              <a:t>7</a:t>
            </a:r>
            <a:endParaRPr lang="ru-RU" dirty="0"/>
          </a:p>
        </p:txBody>
      </p:sp>
      <p:pic>
        <p:nvPicPr>
          <p:cNvPr id="8195" name="Picture 3" descr="F:\! РАБОЧАЯ\DEZ,A\SGK\дом прозрачный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8" b="45555"/>
          <a:stretch/>
        </p:blipFill>
        <p:spPr bwMode="auto">
          <a:xfrm>
            <a:off x="0" y="5248285"/>
            <a:ext cx="8545387" cy="2311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F:\! РАБОЧАЯ\DEZ,A\SGK\дуга_красная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5909" y="0"/>
            <a:ext cx="2533691" cy="755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4967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овый блок_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0" y="1"/>
            <a:ext cx="10691813" cy="7936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383491"/>
            <a:ext cx="7072189" cy="38497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>
                <a:solidFill>
                  <a:schemeClr val="bg1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ЗАГОЛОВОК РАЗДЕЛА: </a:t>
            </a:r>
            <a:r>
              <a:rPr lang="en-US" dirty="0" smtClean="0"/>
              <a:t>SEGOE UI, K=1</a:t>
            </a:r>
            <a:r>
              <a:rPr lang="ru-RU" dirty="0" smtClean="0"/>
              <a:t>0</a:t>
            </a:r>
            <a:endParaRPr lang="en-US" dirty="0" smtClean="0"/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160578"/>
            <a:ext cx="9261236" cy="1142414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756" b="1" i="0" u="none" strike="noStrike" baseline="0" smtClean="0">
                <a:solidFill>
                  <a:schemeClr val="tx2"/>
                </a:solidFill>
              </a:defRPr>
            </a:lvl1pPr>
          </a:lstStyle>
          <a:p>
            <a:r>
              <a:rPr lang="ru-RU" b="1" dirty="0" smtClean="0"/>
              <a:t>ЗАГОЛОВОК: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K=25</a:t>
            </a:r>
            <a:endParaRPr lang="ru-RU" dirty="0"/>
          </a:p>
        </p:txBody>
      </p:sp>
      <p:sp>
        <p:nvSpPr>
          <p:cNvPr id="10" name="Овал 9"/>
          <p:cNvSpPr/>
          <p:nvPr userDrawn="1"/>
        </p:nvSpPr>
        <p:spPr>
          <a:xfrm>
            <a:off x="709453" y="7113608"/>
            <a:ext cx="231516" cy="21825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3FFE5104-EAF0-4909-9766-194D6548180E}" type="slidenum">
              <a:rPr lang="ru-RU" sz="772" b="1" smtClean="0">
                <a:solidFill>
                  <a:srgbClr val="FFFFFF"/>
                </a:solidFill>
              </a:rPr>
              <a:pPr algn="ctr"/>
              <a:t>‹#›</a:t>
            </a:fld>
            <a:endParaRPr lang="ru-RU" sz="772" b="1" dirty="0">
              <a:solidFill>
                <a:srgbClr val="FFFFFF"/>
              </a:solidFill>
            </a:endParaRPr>
          </a:p>
        </p:txBody>
      </p:sp>
      <p:sp>
        <p:nvSpPr>
          <p:cNvPr id="13" name="Текст 44"/>
          <p:cNvSpPr>
            <a:spLocks noGrp="1"/>
          </p:cNvSpPr>
          <p:nvPr>
            <p:ph type="body" sz="quarter" idx="18" hasCustomPrompt="1"/>
          </p:nvPr>
        </p:nvSpPr>
        <p:spPr>
          <a:xfrm>
            <a:off x="1071356" y="7113608"/>
            <a:ext cx="3293306" cy="27823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SIBGENCO.RU Segoe UI Light, K=6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SIBGENCO.RU Segoe UI Light, K=6</a:t>
            </a:r>
            <a:endParaRPr lang="ru-RU" dirty="0" smtClean="0"/>
          </a:p>
        </p:txBody>
      </p:sp>
      <p:sp>
        <p:nvSpPr>
          <p:cNvPr id="20" name="Текст 15"/>
          <p:cNvSpPr>
            <a:spLocks noGrp="1"/>
          </p:cNvSpPr>
          <p:nvPr>
            <p:ph type="body" sz="quarter" idx="20" hasCustomPrompt="1"/>
          </p:nvPr>
        </p:nvSpPr>
        <p:spPr>
          <a:xfrm>
            <a:off x="714094" y="2311391"/>
            <a:ext cx="2190887" cy="4683059"/>
          </a:xfrm>
        </p:spPr>
        <p:txBody>
          <a:bodyPr lIns="0" tIns="0" rIns="0" bIns="0">
            <a:noAutofit/>
          </a:bodyPr>
          <a:lstStyle>
            <a:lvl1pPr marL="199489" marR="0" indent="-199489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323" b="0" baseline="0">
                <a:latin typeface="+mn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199489" marR="0" lvl="0" indent="-199489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199489" marR="0" lvl="0" indent="-199489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199489" marR="0" lvl="0" indent="-199489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199489" marR="0" lvl="0" indent="-199489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199489" marR="0" lvl="0" indent="-199489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lvl="0"/>
            <a:endParaRPr lang="en-US" dirty="0" smtClean="0"/>
          </a:p>
        </p:txBody>
      </p:sp>
      <p:sp>
        <p:nvSpPr>
          <p:cNvPr id="18" name="Текст 44"/>
          <p:cNvSpPr>
            <a:spLocks noGrp="1"/>
          </p:cNvSpPr>
          <p:nvPr>
            <p:ph type="body" sz="quarter" idx="25" hasCustomPrompt="1"/>
          </p:nvPr>
        </p:nvSpPr>
        <p:spPr>
          <a:xfrm>
            <a:off x="8965531" y="7113608"/>
            <a:ext cx="1011639" cy="278239"/>
          </a:xfrm>
        </p:spPr>
        <p:txBody>
          <a:bodyPr lIns="0" tIns="0" rIns="0" bIns="0">
            <a:noAutofit/>
          </a:bodyPr>
          <a:lstStyle>
            <a:lvl1pPr marL="0" marR="0" indent="0" algn="r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Санкт-Петербург 2016</a:t>
            </a:r>
            <a:r>
              <a:rPr lang="en-US" dirty="0" smtClean="0"/>
              <a:t> Segoe UI Light, K=6</a:t>
            </a:r>
            <a:endParaRPr lang="ru-RU" dirty="0" smtClean="0"/>
          </a:p>
        </p:txBody>
      </p:sp>
      <p:sp>
        <p:nvSpPr>
          <p:cNvPr id="19" name="Текст 15"/>
          <p:cNvSpPr>
            <a:spLocks noGrp="1"/>
          </p:cNvSpPr>
          <p:nvPr>
            <p:ph type="body" sz="quarter" idx="26" hasCustomPrompt="1"/>
          </p:nvPr>
        </p:nvSpPr>
        <p:spPr>
          <a:xfrm>
            <a:off x="3075203" y="2311391"/>
            <a:ext cx="2187175" cy="468305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0" baseline="0">
                <a:latin typeface="+mn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lvl="0"/>
            <a:endParaRPr lang="ru-RU" dirty="0" smtClean="0"/>
          </a:p>
        </p:txBody>
      </p:sp>
      <p:sp>
        <p:nvSpPr>
          <p:cNvPr id="23" name="Текст 15"/>
          <p:cNvSpPr>
            <a:spLocks noGrp="1"/>
          </p:cNvSpPr>
          <p:nvPr>
            <p:ph type="body" sz="quarter" idx="27" hasCustomPrompt="1"/>
          </p:nvPr>
        </p:nvSpPr>
        <p:spPr>
          <a:xfrm>
            <a:off x="5430745" y="2311391"/>
            <a:ext cx="2190887" cy="4683059"/>
          </a:xfrm>
        </p:spPr>
        <p:txBody>
          <a:bodyPr lIns="0" tIns="0" rIns="0" bIns="0">
            <a:noAutofit/>
          </a:bodyPr>
          <a:lstStyle>
            <a:lvl1pPr marL="199489" marR="0" indent="-199489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323" b="0" baseline="0">
                <a:latin typeface="+mn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199489" marR="0" lvl="0" indent="-199489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199489" marR="0" lvl="0" indent="-199489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199489" marR="0" lvl="0" indent="-199489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199489" marR="0" lvl="0" indent="-199489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199489" marR="0" lvl="0" indent="-199489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lvl="0"/>
            <a:endParaRPr lang="en-US" dirty="0" smtClean="0"/>
          </a:p>
        </p:txBody>
      </p:sp>
      <p:sp>
        <p:nvSpPr>
          <p:cNvPr id="24" name="Текст 15"/>
          <p:cNvSpPr>
            <a:spLocks noGrp="1"/>
          </p:cNvSpPr>
          <p:nvPr>
            <p:ph type="body" sz="quarter" idx="28" hasCustomPrompt="1"/>
          </p:nvPr>
        </p:nvSpPr>
        <p:spPr>
          <a:xfrm>
            <a:off x="7791854" y="2311391"/>
            <a:ext cx="2187175" cy="468305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0" baseline="0">
                <a:latin typeface="+mn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lvl="0"/>
            <a:endParaRPr lang="ru-RU" dirty="0" smtClean="0"/>
          </a:p>
        </p:txBody>
      </p:sp>
      <p:pic>
        <p:nvPicPr>
          <p:cNvPr id="14" name="Picture 2" descr="F:\! РАБОЧАЯ\DEZ,A\SGK\logo_белое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239" y="195376"/>
            <a:ext cx="1179666" cy="436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40955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екстовый блок_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0" y="1"/>
            <a:ext cx="10691813" cy="7936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160578"/>
            <a:ext cx="9261236" cy="1142414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756" b="1" i="0" u="none" strike="noStrike" baseline="0" smtClean="0">
                <a:solidFill>
                  <a:schemeClr val="tx2"/>
                </a:solidFill>
              </a:defRPr>
            </a:lvl1pPr>
          </a:lstStyle>
          <a:p>
            <a:r>
              <a:rPr lang="ru-RU" b="1" dirty="0" smtClean="0"/>
              <a:t>ЗАГОЛОВОК: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K=25</a:t>
            </a:r>
            <a:endParaRPr lang="ru-RU" dirty="0"/>
          </a:p>
        </p:txBody>
      </p:sp>
      <p:sp>
        <p:nvSpPr>
          <p:cNvPr id="10" name="Овал 9"/>
          <p:cNvSpPr/>
          <p:nvPr userDrawn="1"/>
        </p:nvSpPr>
        <p:spPr>
          <a:xfrm>
            <a:off x="709453" y="7113608"/>
            <a:ext cx="231516" cy="21825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3FFE5104-EAF0-4909-9766-194D6548180E}" type="slidenum">
              <a:rPr lang="ru-RU" sz="772" b="1" smtClean="0">
                <a:solidFill>
                  <a:srgbClr val="FFFFFF"/>
                </a:solidFill>
              </a:rPr>
              <a:pPr algn="ctr"/>
              <a:t>‹#›</a:t>
            </a:fld>
            <a:endParaRPr lang="ru-RU" sz="772" b="1" dirty="0">
              <a:solidFill>
                <a:srgbClr val="FFFFFF"/>
              </a:solidFill>
            </a:endParaRPr>
          </a:p>
        </p:txBody>
      </p:sp>
      <p:sp>
        <p:nvSpPr>
          <p:cNvPr id="13" name="Текст 44"/>
          <p:cNvSpPr>
            <a:spLocks noGrp="1"/>
          </p:cNvSpPr>
          <p:nvPr>
            <p:ph type="body" sz="quarter" idx="18" hasCustomPrompt="1"/>
          </p:nvPr>
        </p:nvSpPr>
        <p:spPr>
          <a:xfrm>
            <a:off x="1071356" y="7113608"/>
            <a:ext cx="3293306" cy="27823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SIBGENCO.RU Segoe UI Light, K=6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SIBGENCO.RU Segoe UI Light, K=6</a:t>
            </a:r>
            <a:endParaRPr lang="ru-RU" dirty="0" smtClean="0"/>
          </a:p>
        </p:txBody>
      </p:sp>
      <p:sp>
        <p:nvSpPr>
          <p:cNvPr id="20" name="Текст 15"/>
          <p:cNvSpPr>
            <a:spLocks noGrp="1"/>
          </p:cNvSpPr>
          <p:nvPr>
            <p:ph type="body" sz="quarter" idx="20" hasCustomPrompt="1"/>
          </p:nvPr>
        </p:nvSpPr>
        <p:spPr>
          <a:xfrm>
            <a:off x="714094" y="2311391"/>
            <a:ext cx="2190887" cy="468305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1" baseline="0">
                <a:latin typeface="+mj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Важная информация: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Bold, K=12</a:t>
            </a:r>
            <a:endParaRPr lang="ru-RU" dirty="0" smtClean="0"/>
          </a:p>
          <a:p>
            <a:pPr lvl="0"/>
            <a:r>
              <a:rPr lang="ru-RU" dirty="0" smtClean="0"/>
              <a:t>Важная информация: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Bold, K=12</a:t>
            </a:r>
            <a:endParaRPr lang="ru-RU" dirty="0" smtClean="0"/>
          </a:p>
        </p:txBody>
      </p:sp>
      <p:sp>
        <p:nvSpPr>
          <p:cNvPr id="18" name="Текст 44"/>
          <p:cNvSpPr>
            <a:spLocks noGrp="1"/>
          </p:cNvSpPr>
          <p:nvPr>
            <p:ph type="body" sz="quarter" idx="25" hasCustomPrompt="1"/>
          </p:nvPr>
        </p:nvSpPr>
        <p:spPr>
          <a:xfrm>
            <a:off x="8965531" y="7113608"/>
            <a:ext cx="1011639" cy="278239"/>
          </a:xfrm>
        </p:spPr>
        <p:txBody>
          <a:bodyPr lIns="0" tIns="0" rIns="0" bIns="0">
            <a:noAutofit/>
          </a:bodyPr>
          <a:lstStyle>
            <a:lvl1pPr marL="0" marR="0" indent="0" algn="r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Санкт-Петербург 2016</a:t>
            </a:r>
            <a:r>
              <a:rPr lang="en-US" dirty="0" smtClean="0"/>
              <a:t> Segoe UI Light, K=6</a:t>
            </a:r>
            <a:endParaRPr lang="ru-RU" dirty="0" smtClean="0"/>
          </a:p>
        </p:txBody>
      </p:sp>
      <p:sp>
        <p:nvSpPr>
          <p:cNvPr id="19" name="Текст 15"/>
          <p:cNvSpPr>
            <a:spLocks noGrp="1"/>
          </p:cNvSpPr>
          <p:nvPr>
            <p:ph type="body" sz="quarter" idx="26" hasCustomPrompt="1"/>
          </p:nvPr>
        </p:nvSpPr>
        <p:spPr>
          <a:xfrm>
            <a:off x="3075203" y="2311391"/>
            <a:ext cx="3365871" cy="468305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0" baseline="0">
                <a:latin typeface="+mn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lvl="0"/>
            <a:endParaRPr lang="ru-RU" dirty="0" smtClean="0"/>
          </a:p>
        </p:txBody>
      </p:sp>
      <p:sp>
        <p:nvSpPr>
          <p:cNvPr id="24" name="Текст 15"/>
          <p:cNvSpPr>
            <a:spLocks noGrp="1"/>
          </p:cNvSpPr>
          <p:nvPr>
            <p:ph type="body" sz="quarter" idx="28" hasCustomPrompt="1"/>
          </p:nvPr>
        </p:nvSpPr>
        <p:spPr>
          <a:xfrm>
            <a:off x="6608135" y="2311391"/>
            <a:ext cx="3370895" cy="468305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0" baseline="0">
                <a:latin typeface="+mn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lvl="0"/>
            <a:endParaRPr lang="ru-RU" dirty="0" smtClean="0"/>
          </a:p>
        </p:txBody>
      </p:sp>
      <p:sp>
        <p:nvSpPr>
          <p:cNvPr id="12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383491"/>
            <a:ext cx="7072189" cy="38497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>
                <a:solidFill>
                  <a:schemeClr val="bg1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ЗАГОЛОВОК РАЗДЕЛА: </a:t>
            </a:r>
            <a:r>
              <a:rPr lang="en-US" dirty="0" smtClean="0"/>
              <a:t>SEGOE UI, K=1</a:t>
            </a:r>
            <a:r>
              <a:rPr lang="ru-RU" dirty="0" smtClean="0"/>
              <a:t>0</a:t>
            </a:r>
            <a:endParaRPr lang="en-US" dirty="0" smtClean="0"/>
          </a:p>
        </p:txBody>
      </p:sp>
      <p:pic>
        <p:nvPicPr>
          <p:cNvPr id="14" name="Picture 2" descr="F:\! РАБОЧАЯ\DEZ,A\SGK\logo_белое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239" y="195376"/>
            <a:ext cx="1179666" cy="436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2635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50954-BD80-4680-8B87-DF9A4A826EC5}" type="datetime1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24.06.2025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BDB68-1DF7-449F-B9D3-C5A63CEA664C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161226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екстовый блок_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0" y="1"/>
            <a:ext cx="10691813" cy="7936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160578"/>
            <a:ext cx="9261236" cy="1142414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756" b="1" i="0" u="none" strike="noStrike" baseline="0" smtClean="0">
                <a:solidFill>
                  <a:schemeClr val="tx2"/>
                </a:solidFill>
              </a:defRPr>
            </a:lvl1pPr>
          </a:lstStyle>
          <a:p>
            <a:r>
              <a:rPr lang="ru-RU" b="1" dirty="0" smtClean="0"/>
              <a:t>ЗАГОЛОВОК: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K=25</a:t>
            </a:r>
            <a:endParaRPr lang="ru-RU" dirty="0"/>
          </a:p>
        </p:txBody>
      </p:sp>
      <p:sp>
        <p:nvSpPr>
          <p:cNvPr id="10" name="Овал 9"/>
          <p:cNvSpPr/>
          <p:nvPr userDrawn="1"/>
        </p:nvSpPr>
        <p:spPr>
          <a:xfrm>
            <a:off x="709453" y="7113608"/>
            <a:ext cx="231516" cy="21825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3FFE5104-EAF0-4909-9766-194D6548180E}" type="slidenum">
              <a:rPr lang="ru-RU" sz="772" b="1" smtClean="0">
                <a:solidFill>
                  <a:srgbClr val="FFFFFF"/>
                </a:solidFill>
              </a:rPr>
              <a:pPr algn="ctr"/>
              <a:t>‹#›</a:t>
            </a:fld>
            <a:endParaRPr lang="ru-RU" sz="772" b="1" dirty="0">
              <a:solidFill>
                <a:srgbClr val="FFFFFF"/>
              </a:solidFill>
            </a:endParaRPr>
          </a:p>
        </p:txBody>
      </p:sp>
      <p:sp>
        <p:nvSpPr>
          <p:cNvPr id="13" name="Текст 44"/>
          <p:cNvSpPr>
            <a:spLocks noGrp="1"/>
          </p:cNvSpPr>
          <p:nvPr>
            <p:ph type="body" sz="quarter" idx="18" hasCustomPrompt="1"/>
          </p:nvPr>
        </p:nvSpPr>
        <p:spPr>
          <a:xfrm>
            <a:off x="1071356" y="7113608"/>
            <a:ext cx="3293306" cy="27823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SIBGENCO.RU Segoe UI Light, K=6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SIBGENCO.RU Segoe UI Light, K=6</a:t>
            </a:r>
            <a:endParaRPr lang="ru-RU" dirty="0" smtClean="0"/>
          </a:p>
        </p:txBody>
      </p:sp>
      <p:sp>
        <p:nvSpPr>
          <p:cNvPr id="18" name="Текст 44"/>
          <p:cNvSpPr>
            <a:spLocks noGrp="1"/>
          </p:cNvSpPr>
          <p:nvPr>
            <p:ph type="body" sz="quarter" idx="25" hasCustomPrompt="1"/>
          </p:nvPr>
        </p:nvSpPr>
        <p:spPr>
          <a:xfrm>
            <a:off x="8965531" y="7113608"/>
            <a:ext cx="1011639" cy="278239"/>
          </a:xfrm>
        </p:spPr>
        <p:txBody>
          <a:bodyPr lIns="0" tIns="0" rIns="0" bIns="0">
            <a:noAutofit/>
          </a:bodyPr>
          <a:lstStyle>
            <a:lvl1pPr marL="0" marR="0" indent="0" algn="r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Санкт-Петербург 2016</a:t>
            </a:r>
            <a:r>
              <a:rPr lang="en-US" dirty="0" smtClean="0"/>
              <a:t> Segoe UI Light, K=6</a:t>
            </a:r>
            <a:endParaRPr lang="ru-RU" dirty="0" smtClean="0"/>
          </a:p>
        </p:txBody>
      </p:sp>
      <p:sp>
        <p:nvSpPr>
          <p:cNvPr id="19" name="Текст 15"/>
          <p:cNvSpPr>
            <a:spLocks noGrp="1"/>
          </p:cNvSpPr>
          <p:nvPr>
            <p:ph type="body" sz="quarter" idx="26" hasCustomPrompt="1"/>
          </p:nvPr>
        </p:nvSpPr>
        <p:spPr>
          <a:xfrm>
            <a:off x="706669" y="2311391"/>
            <a:ext cx="4555709" cy="468305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0" baseline="0">
                <a:latin typeface="+mn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lvl="0"/>
            <a:endParaRPr lang="ru-RU" dirty="0" smtClean="0"/>
          </a:p>
        </p:txBody>
      </p:sp>
      <p:sp>
        <p:nvSpPr>
          <p:cNvPr id="24" name="Текст 15"/>
          <p:cNvSpPr>
            <a:spLocks noGrp="1"/>
          </p:cNvSpPr>
          <p:nvPr>
            <p:ph type="body" sz="quarter" idx="28" hasCustomPrompt="1"/>
          </p:nvPr>
        </p:nvSpPr>
        <p:spPr>
          <a:xfrm>
            <a:off x="5427577" y="2311391"/>
            <a:ext cx="4549593" cy="468305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0" baseline="0">
                <a:latin typeface="+mn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lvl="0"/>
            <a:endParaRPr lang="ru-RU" dirty="0" smtClean="0"/>
          </a:p>
        </p:txBody>
      </p:sp>
      <p:sp>
        <p:nvSpPr>
          <p:cNvPr id="12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383491"/>
            <a:ext cx="7072189" cy="38497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>
                <a:solidFill>
                  <a:schemeClr val="bg1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ЗАГОЛОВОК РАЗДЕЛА: </a:t>
            </a:r>
            <a:r>
              <a:rPr lang="en-US" dirty="0" smtClean="0"/>
              <a:t>SEGOE UI, K=1</a:t>
            </a:r>
            <a:r>
              <a:rPr lang="ru-RU" dirty="0" smtClean="0"/>
              <a:t>0</a:t>
            </a:r>
            <a:endParaRPr lang="en-US" dirty="0" smtClean="0"/>
          </a:p>
        </p:txBody>
      </p:sp>
      <p:pic>
        <p:nvPicPr>
          <p:cNvPr id="14" name="Picture 2" descr="F:\! РАБОЧАЯ\DEZ,A\SGK\logo_белое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239" y="195376"/>
            <a:ext cx="1179666" cy="436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7047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Шмуцтитул_Yellow_вариант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408690"/>
            <a:ext cx="5726431" cy="436962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aseline="0">
                <a:solidFill>
                  <a:schemeClr val="tx2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НАЗВАНИЕ ПРЕЗЕНТАЦИИ: </a:t>
            </a:r>
            <a:r>
              <a:rPr lang="en-US" dirty="0" smtClean="0"/>
              <a:t>SEGOE UI,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НАЗВАНИЕ ПРЕЗЕНТАЦИИ: </a:t>
            </a:r>
            <a:r>
              <a:rPr lang="en-US" dirty="0" smtClean="0"/>
              <a:t>SEGOE UI, K=12</a:t>
            </a:r>
            <a:endParaRPr lang="ru-RU" dirty="0" smtClean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0" y="1160201"/>
            <a:ext cx="10691813" cy="639947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996084"/>
            <a:ext cx="5734406" cy="1578979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976" b="1" i="0" u="none" strike="noStrike" baseline="0" smtClean="0">
                <a:solidFill>
                  <a:schemeClr val="tx2"/>
                </a:solidFill>
              </a:defRPr>
            </a:lvl1pPr>
          </a:lstStyle>
          <a:p>
            <a:r>
              <a:rPr lang="ru-RU" b="1" dirty="0" smtClean="0"/>
              <a:t>ШМУЦТИТУЛ: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</a:t>
            </a:r>
            <a:r>
              <a:rPr lang="ru-RU" b="1" dirty="0" smtClean="0"/>
              <a:t>7</a:t>
            </a:r>
            <a:endParaRPr lang="ru-RU" dirty="0"/>
          </a:p>
        </p:txBody>
      </p:sp>
      <p:pic>
        <p:nvPicPr>
          <p:cNvPr id="10" name="Picture 2" descr="F:\! РАБОЧАЯ\DEZ,A\SGK\grey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442" b="14203"/>
          <a:stretch/>
        </p:blipFill>
        <p:spPr bwMode="auto">
          <a:xfrm>
            <a:off x="6354607" y="4175407"/>
            <a:ext cx="4337207" cy="3384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5" descr="F:\! РАБОЧАЯ\DEZ,A\SGK\logo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6429" y="409135"/>
            <a:ext cx="1215456" cy="436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48525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Шмуцтитул_Yellow_вариант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0" y="1"/>
            <a:ext cx="10691813" cy="75596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996084"/>
            <a:ext cx="5734406" cy="1578979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976" b="1" i="0" u="none" strike="noStrike" baseline="0" smtClean="0">
                <a:solidFill>
                  <a:schemeClr val="bg1"/>
                </a:solidFill>
              </a:defRPr>
            </a:lvl1pPr>
          </a:lstStyle>
          <a:p>
            <a:r>
              <a:rPr lang="ru-RU" b="1" dirty="0" smtClean="0"/>
              <a:t>ШМУЦТИТУЛ: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</a:t>
            </a:r>
            <a:r>
              <a:rPr lang="ru-RU" b="1" dirty="0" smtClean="0"/>
              <a:t>7</a:t>
            </a:r>
            <a:endParaRPr lang="ru-RU" dirty="0"/>
          </a:p>
        </p:txBody>
      </p:sp>
      <p:pic>
        <p:nvPicPr>
          <p:cNvPr id="8195" name="Picture 3" descr="F:\! РАБОЧАЯ\DEZ,A\SGK\дом прозрачный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8" b="45555"/>
          <a:stretch/>
        </p:blipFill>
        <p:spPr bwMode="auto">
          <a:xfrm>
            <a:off x="0" y="5248285"/>
            <a:ext cx="8545387" cy="2311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9" name="Picture 3" descr="F:\! РАБОЧАЯ\DEZ,A\SGK\дуга_желтая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8122" y="0"/>
            <a:ext cx="2533691" cy="755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2971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Текстовый блок_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0" y="1"/>
            <a:ext cx="10691813" cy="79366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160578"/>
            <a:ext cx="9261236" cy="1142414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756" b="1" i="0" u="none" strike="noStrike" baseline="0" smtClean="0">
                <a:solidFill>
                  <a:schemeClr val="tx2"/>
                </a:solidFill>
              </a:defRPr>
            </a:lvl1pPr>
          </a:lstStyle>
          <a:p>
            <a:r>
              <a:rPr lang="ru-RU" b="1" dirty="0" smtClean="0"/>
              <a:t>ЗАГОЛОВОК: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K=25</a:t>
            </a:r>
            <a:endParaRPr lang="ru-RU" dirty="0"/>
          </a:p>
        </p:txBody>
      </p:sp>
      <p:sp>
        <p:nvSpPr>
          <p:cNvPr id="10" name="Овал 9"/>
          <p:cNvSpPr/>
          <p:nvPr userDrawn="1"/>
        </p:nvSpPr>
        <p:spPr>
          <a:xfrm>
            <a:off x="709453" y="7113608"/>
            <a:ext cx="231516" cy="21825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3FFE5104-EAF0-4909-9766-194D6548180E}" type="slidenum">
              <a:rPr lang="ru-RU" sz="772" b="1" smtClean="0">
                <a:solidFill>
                  <a:srgbClr val="FFFFFF"/>
                </a:solidFill>
              </a:rPr>
              <a:pPr algn="ctr"/>
              <a:t>‹#›</a:t>
            </a:fld>
            <a:endParaRPr lang="ru-RU" sz="772" b="1" dirty="0">
              <a:solidFill>
                <a:srgbClr val="FFFFFF"/>
              </a:solidFill>
            </a:endParaRPr>
          </a:p>
        </p:txBody>
      </p:sp>
      <p:sp>
        <p:nvSpPr>
          <p:cNvPr id="13" name="Текст 44"/>
          <p:cNvSpPr>
            <a:spLocks noGrp="1"/>
          </p:cNvSpPr>
          <p:nvPr>
            <p:ph type="body" sz="quarter" idx="18" hasCustomPrompt="1"/>
          </p:nvPr>
        </p:nvSpPr>
        <p:spPr>
          <a:xfrm>
            <a:off x="1071356" y="7113608"/>
            <a:ext cx="3293306" cy="27823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SIBGENCO.RU Segoe UI Light, K=6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SIBGENCO.RU Segoe UI Light, K=6</a:t>
            </a:r>
            <a:endParaRPr lang="ru-RU" dirty="0" smtClean="0"/>
          </a:p>
        </p:txBody>
      </p:sp>
      <p:sp>
        <p:nvSpPr>
          <p:cNvPr id="18" name="Текст 44"/>
          <p:cNvSpPr>
            <a:spLocks noGrp="1"/>
          </p:cNvSpPr>
          <p:nvPr>
            <p:ph type="body" sz="quarter" idx="25" hasCustomPrompt="1"/>
          </p:nvPr>
        </p:nvSpPr>
        <p:spPr>
          <a:xfrm>
            <a:off x="8965531" y="7113608"/>
            <a:ext cx="1011639" cy="278239"/>
          </a:xfrm>
        </p:spPr>
        <p:txBody>
          <a:bodyPr lIns="0" tIns="0" rIns="0" bIns="0">
            <a:noAutofit/>
          </a:bodyPr>
          <a:lstStyle>
            <a:lvl1pPr marL="0" marR="0" indent="0" algn="r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Санкт-Петербург 2016</a:t>
            </a:r>
            <a:r>
              <a:rPr lang="en-US" dirty="0" smtClean="0"/>
              <a:t> Segoe UI Light, K=6</a:t>
            </a:r>
            <a:endParaRPr lang="ru-RU" dirty="0" smtClean="0"/>
          </a:p>
        </p:txBody>
      </p:sp>
      <p:sp>
        <p:nvSpPr>
          <p:cNvPr id="14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383491"/>
            <a:ext cx="7072189" cy="38497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>
                <a:solidFill>
                  <a:schemeClr val="tx2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ЗАГОЛОВОК РАЗДЕЛА: </a:t>
            </a:r>
            <a:r>
              <a:rPr lang="en-US" dirty="0" smtClean="0"/>
              <a:t>SEGOE UI, K=1</a:t>
            </a:r>
            <a:r>
              <a:rPr lang="ru-RU" dirty="0" smtClean="0"/>
              <a:t>0</a:t>
            </a:r>
            <a:endParaRPr lang="en-US" dirty="0" smtClean="0"/>
          </a:p>
        </p:txBody>
      </p:sp>
      <p:pic>
        <p:nvPicPr>
          <p:cNvPr id="20" name="Picture 4" descr="F:\! РАБОЧАЯ\DEZ,A\SGK\logo_grey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239" y="195376"/>
            <a:ext cx="1179666" cy="436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Рисунок 2"/>
          <p:cNvSpPr>
            <a:spLocks noGrp="1"/>
          </p:cNvSpPr>
          <p:nvPr>
            <p:ph type="pic" sz="quarter" idx="29"/>
          </p:nvPr>
        </p:nvSpPr>
        <p:spPr>
          <a:xfrm>
            <a:off x="707219" y="2311651"/>
            <a:ext cx="2197762" cy="206353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53"/>
            </a:lvl1pPr>
          </a:lstStyle>
          <a:p>
            <a:endParaRPr lang="ru-RU" dirty="0"/>
          </a:p>
        </p:txBody>
      </p:sp>
      <p:sp>
        <p:nvSpPr>
          <p:cNvPr id="21" name="Текст 15"/>
          <p:cNvSpPr>
            <a:spLocks noGrp="1"/>
          </p:cNvSpPr>
          <p:nvPr>
            <p:ph type="body" sz="quarter" idx="30" hasCustomPrompt="1"/>
          </p:nvPr>
        </p:nvSpPr>
        <p:spPr>
          <a:xfrm>
            <a:off x="3072040" y="2312894"/>
            <a:ext cx="2190337" cy="51443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13" b="1" baseline="0">
                <a:latin typeface="+mj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Bold, K=11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Bold, K=11</a:t>
            </a:r>
            <a:endParaRPr lang="ru-RU" dirty="0" smtClean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1" hasCustomPrompt="1"/>
          </p:nvPr>
        </p:nvSpPr>
        <p:spPr>
          <a:xfrm>
            <a:off x="3072040" y="2827878"/>
            <a:ext cx="2190337" cy="154730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/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 Light, K=10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 Light, K=10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 Light, K=10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 Light, K=10</a:t>
            </a:r>
          </a:p>
          <a:p>
            <a:pPr lvl="1"/>
            <a:r>
              <a:rPr lang="ru-RU" dirty="0" smtClean="0"/>
              <a:t>Текст: </a:t>
            </a:r>
            <a:r>
              <a:rPr lang="en-US" dirty="0" smtClean="0"/>
              <a:t>Segoe UI Bold, K=10</a:t>
            </a:r>
            <a:endParaRPr lang="ru-RU" dirty="0" smtClean="0"/>
          </a:p>
        </p:txBody>
      </p:sp>
      <p:sp>
        <p:nvSpPr>
          <p:cNvPr id="22" name="Рисунок 2"/>
          <p:cNvSpPr>
            <a:spLocks noGrp="1"/>
          </p:cNvSpPr>
          <p:nvPr>
            <p:ph type="pic" sz="quarter" idx="32"/>
          </p:nvPr>
        </p:nvSpPr>
        <p:spPr>
          <a:xfrm>
            <a:off x="5429437" y="2311651"/>
            <a:ext cx="2190337" cy="206353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53"/>
            </a:lvl1pPr>
          </a:lstStyle>
          <a:p>
            <a:endParaRPr lang="ru-RU" dirty="0"/>
          </a:p>
        </p:txBody>
      </p:sp>
      <p:sp>
        <p:nvSpPr>
          <p:cNvPr id="23" name="Текст 15"/>
          <p:cNvSpPr>
            <a:spLocks noGrp="1"/>
          </p:cNvSpPr>
          <p:nvPr>
            <p:ph type="body" sz="quarter" idx="33" hasCustomPrompt="1"/>
          </p:nvPr>
        </p:nvSpPr>
        <p:spPr>
          <a:xfrm>
            <a:off x="7783119" y="2312894"/>
            <a:ext cx="2190337" cy="51443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13" b="1" baseline="0">
                <a:latin typeface="+mj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Bold, K=11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Bold, K=11</a:t>
            </a:r>
            <a:endParaRPr lang="ru-RU" dirty="0" smtClean="0"/>
          </a:p>
        </p:txBody>
      </p:sp>
      <p:sp>
        <p:nvSpPr>
          <p:cNvPr id="25" name="Текст 4"/>
          <p:cNvSpPr>
            <a:spLocks noGrp="1"/>
          </p:cNvSpPr>
          <p:nvPr>
            <p:ph type="body" sz="quarter" idx="34" hasCustomPrompt="1"/>
          </p:nvPr>
        </p:nvSpPr>
        <p:spPr>
          <a:xfrm>
            <a:off x="7783119" y="2827878"/>
            <a:ext cx="2190337" cy="154730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 Light, K=10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 Light, K=10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 Light, K=10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 Light, K=10</a:t>
            </a:r>
          </a:p>
          <a:p>
            <a:pPr lvl="1"/>
            <a:r>
              <a:rPr lang="ru-RU" dirty="0" smtClean="0"/>
              <a:t>Текст: </a:t>
            </a:r>
            <a:r>
              <a:rPr lang="en-US" dirty="0" smtClean="0"/>
              <a:t>Segoe UI Bold, K=10</a:t>
            </a:r>
            <a:endParaRPr lang="ru-RU" dirty="0" smtClean="0"/>
          </a:p>
        </p:txBody>
      </p:sp>
      <p:sp>
        <p:nvSpPr>
          <p:cNvPr id="26" name="Рисунок 2"/>
          <p:cNvSpPr>
            <a:spLocks noGrp="1"/>
          </p:cNvSpPr>
          <p:nvPr>
            <p:ph type="pic" sz="quarter" idx="35"/>
          </p:nvPr>
        </p:nvSpPr>
        <p:spPr>
          <a:xfrm>
            <a:off x="707219" y="4573593"/>
            <a:ext cx="2197762" cy="206353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53"/>
            </a:lvl1pPr>
          </a:lstStyle>
          <a:p>
            <a:endParaRPr lang="ru-RU" dirty="0"/>
          </a:p>
        </p:txBody>
      </p:sp>
      <p:sp>
        <p:nvSpPr>
          <p:cNvPr id="27" name="Текст 15"/>
          <p:cNvSpPr>
            <a:spLocks noGrp="1"/>
          </p:cNvSpPr>
          <p:nvPr>
            <p:ph type="body" sz="quarter" idx="36" hasCustomPrompt="1"/>
          </p:nvPr>
        </p:nvSpPr>
        <p:spPr>
          <a:xfrm>
            <a:off x="3072040" y="4574835"/>
            <a:ext cx="2190337" cy="51443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13" b="1" baseline="0">
                <a:latin typeface="+mj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Bold, K=11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Bold, K=11</a:t>
            </a:r>
            <a:endParaRPr lang="ru-RU" dirty="0" smtClean="0"/>
          </a:p>
        </p:txBody>
      </p:sp>
      <p:sp>
        <p:nvSpPr>
          <p:cNvPr id="28" name="Текст 4"/>
          <p:cNvSpPr>
            <a:spLocks noGrp="1"/>
          </p:cNvSpPr>
          <p:nvPr>
            <p:ph type="body" sz="quarter" idx="37" hasCustomPrompt="1"/>
          </p:nvPr>
        </p:nvSpPr>
        <p:spPr>
          <a:xfrm>
            <a:off x="3072040" y="5089820"/>
            <a:ext cx="2190337" cy="154730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 Light, K=10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 Light, K=10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 Light, K=10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 Light, K=10</a:t>
            </a:r>
          </a:p>
          <a:p>
            <a:pPr lvl="1"/>
            <a:r>
              <a:rPr lang="ru-RU" dirty="0" smtClean="0"/>
              <a:t>Текст: </a:t>
            </a:r>
            <a:r>
              <a:rPr lang="en-US" dirty="0" smtClean="0"/>
              <a:t>Segoe UI Bold, K=10</a:t>
            </a:r>
            <a:endParaRPr lang="ru-RU" dirty="0" smtClean="0"/>
          </a:p>
        </p:txBody>
      </p:sp>
      <p:sp>
        <p:nvSpPr>
          <p:cNvPr id="29" name="Рисунок 2"/>
          <p:cNvSpPr>
            <a:spLocks noGrp="1"/>
          </p:cNvSpPr>
          <p:nvPr>
            <p:ph type="pic" sz="quarter" idx="38"/>
          </p:nvPr>
        </p:nvSpPr>
        <p:spPr>
          <a:xfrm>
            <a:off x="5429437" y="4573593"/>
            <a:ext cx="2190337" cy="206353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53"/>
            </a:lvl1pPr>
          </a:lstStyle>
          <a:p>
            <a:endParaRPr lang="ru-RU" dirty="0"/>
          </a:p>
        </p:txBody>
      </p:sp>
      <p:sp>
        <p:nvSpPr>
          <p:cNvPr id="30" name="Текст 15"/>
          <p:cNvSpPr>
            <a:spLocks noGrp="1"/>
          </p:cNvSpPr>
          <p:nvPr>
            <p:ph type="body" sz="quarter" idx="39" hasCustomPrompt="1"/>
          </p:nvPr>
        </p:nvSpPr>
        <p:spPr>
          <a:xfrm>
            <a:off x="7783119" y="4574835"/>
            <a:ext cx="2190337" cy="51443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13" b="1" baseline="0">
                <a:latin typeface="+mj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Bold, K=11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Bold, K=11</a:t>
            </a:r>
            <a:endParaRPr lang="ru-RU" dirty="0" smtClean="0"/>
          </a:p>
        </p:txBody>
      </p:sp>
      <p:sp>
        <p:nvSpPr>
          <p:cNvPr id="31" name="Текст 4"/>
          <p:cNvSpPr>
            <a:spLocks noGrp="1"/>
          </p:cNvSpPr>
          <p:nvPr>
            <p:ph type="body" sz="quarter" idx="40" hasCustomPrompt="1"/>
          </p:nvPr>
        </p:nvSpPr>
        <p:spPr>
          <a:xfrm>
            <a:off x="7783119" y="5089820"/>
            <a:ext cx="2190337" cy="154730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 Light, K=10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 Light, K=10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 Light, K=10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 Light, K=10</a:t>
            </a:r>
          </a:p>
          <a:p>
            <a:pPr lvl="1"/>
            <a:r>
              <a:rPr lang="ru-RU" dirty="0" smtClean="0"/>
              <a:t>Текст: </a:t>
            </a:r>
            <a:r>
              <a:rPr lang="en-US" dirty="0" smtClean="0"/>
              <a:t>Segoe UI Bold, K=10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085473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Текстовый блок_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0" y="1"/>
            <a:ext cx="10691813" cy="79366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160578"/>
            <a:ext cx="9261235" cy="1142414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756" b="1" i="0" u="none" strike="noStrike" baseline="0" smtClean="0">
                <a:solidFill>
                  <a:schemeClr val="tx2"/>
                </a:solidFill>
              </a:defRPr>
            </a:lvl1pPr>
          </a:lstStyle>
          <a:p>
            <a:r>
              <a:rPr lang="ru-RU" b="1" dirty="0" smtClean="0"/>
              <a:t>ЗАГОЛОВОК: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K=25</a:t>
            </a:r>
            <a:endParaRPr lang="ru-RU" dirty="0"/>
          </a:p>
        </p:txBody>
      </p:sp>
      <p:sp>
        <p:nvSpPr>
          <p:cNvPr id="10" name="Овал 9"/>
          <p:cNvSpPr/>
          <p:nvPr userDrawn="1"/>
        </p:nvSpPr>
        <p:spPr>
          <a:xfrm>
            <a:off x="709453" y="7113608"/>
            <a:ext cx="231516" cy="21825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3FFE5104-EAF0-4909-9766-194D6548180E}" type="slidenum">
              <a:rPr lang="ru-RU" sz="772" b="1" smtClean="0">
                <a:solidFill>
                  <a:srgbClr val="FFFFFF"/>
                </a:solidFill>
              </a:rPr>
              <a:pPr algn="ctr"/>
              <a:t>‹#›</a:t>
            </a:fld>
            <a:endParaRPr lang="ru-RU" sz="772" b="1" dirty="0">
              <a:solidFill>
                <a:srgbClr val="FFFFFF"/>
              </a:solidFill>
            </a:endParaRPr>
          </a:p>
        </p:txBody>
      </p:sp>
      <p:sp>
        <p:nvSpPr>
          <p:cNvPr id="13" name="Текст 44"/>
          <p:cNvSpPr>
            <a:spLocks noGrp="1"/>
          </p:cNvSpPr>
          <p:nvPr>
            <p:ph type="body" sz="quarter" idx="18" hasCustomPrompt="1"/>
          </p:nvPr>
        </p:nvSpPr>
        <p:spPr>
          <a:xfrm>
            <a:off x="1071356" y="7113608"/>
            <a:ext cx="3293306" cy="27823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SIBGENCO.RU Segoe UI Light, K=6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SIBGENCO.RU Segoe UI Light, K=6</a:t>
            </a:r>
            <a:endParaRPr lang="ru-RU" dirty="0" smtClean="0"/>
          </a:p>
        </p:txBody>
      </p:sp>
      <p:sp>
        <p:nvSpPr>
          <p:cNvPr id="18" name="Текст 44"/>
          <p:cNvSpPr>
            <a:spLocks noGrp="1"/>
          </p:cNvSpPr>
          <p:nvPr>
            <p:ph type="body" sz="quarter" idx="25" hasCustomPrompt="1"/>
          </p:nvPr>
        </p:nvSpPr>
        <p:spPr>
          <a:xfrm>
            <a:off x="8965531" y="7113608"/>
            <a:ext cx="1011639" cy="278239"/>
          </a:xfrm>
        </p:spPr>
        <p:txBody>
          <a:bodyPr lIns="0" tIns="0" rIns="0" bIns="0">
            <a:noAutofit/>
          </a:bodyPr>
          <a:lstStyle>
            <a:lvl1pPr marL="0" marR="0" indent="0" algn="r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Санкт-Петербург 2016</a:t>
            </a:r>
            <a:r>
              <a:rPr lang="en-US" dirty="0" smtClean="0"/>
              <a:t> Segoe UI Light, K=6</a:t>
            </a:r>
            <a:endParaRPr lang="ru-RU" dirty="0" smtClean="0"/>
          </a:p>
        </p:txBody>
      </p:sp>
      <p:sp>
        <p:nvSpPr>
          <p:cNvPr id="14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383491"/>
            <a:ext cx="7072189" cy="38497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>
                <a:solidFill>
                  <a:schemeClr val="tx2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ЗАГОЛОВОК РАЗДЕЛА: </a:t>
            </a:r>
            <a:r>
              <a:rPr lang="en-US" dirty="0" smtClean="0"/>
              <a:t>SEGOE UI, K=1</a:t>
            </a:r>
            <a:r>
              <a:rPr lang="ru-RU" dirty="0" smtClean="0"/>
              <a:t>0</a:t>
            </a:r>
            <a:endParaRPr lang="en-US" dirty="0" smtClean="0"/>
          </a:p>
        </p:txBody>
      </p:sp>
      <p:pic>
        <p:nvPicPr>
          <p:cNvPr id="20" name="Picture 4" descr="F:\! РАБОЧАЯ\DEZ,A\SGK\logo_grey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239" y="195376"/>
            <a:ext cx="1179666" cy="436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Рисунок 2"/>
          <p:cNvSpPr>
            <a:spLocks noGrp="1"/>
          </p:cNvSpPr>
          <p:nvPr>
            <p:ph type="pic" sz="quarter" idx="29"/>
          </p:nvPr>
        </p:nvSpPr>
        <p:spPr>
          <a:xfrm>
            <a:off x="706668" y="3343418"/>
            <a:ext cx="4555710" cy="2381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53"/>
            </a:lvl1pPr>
          </a:lstStyle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1" hasCustomPrompt="1"/>
          </p:nvPr>
        </p:nvSpPr>
        <p:spPr>
          <a:xfrm>
            <a:off x="706669" y="2311651"/>
            <a:ext cx="4555709" cy="1031767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 LIGHT, K=1</a:t>
            </a:r>
            <a:r>
              <a:rPr lang="ru-RU" dirty="0" smtClean="0"/>
              <a:t>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 LIGHT, K=1</a:t>
            </a:r>
            <a:r>
              <a:rPr lang="ru-RU" dirty="0" smtClean="0"/>
              <a:t>2</a:t>
            </a:r>
            <a:endParaRPr lang="en-US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 LIGHT, K=1</a:t>
            </a:r>
            <a:r>
              <a:rPr lang="ru-RU" dirty="0" smtClean="0"/>
              <a:t>2</a:t>
            </a:r>
            <a:endParaRPr lang="en-US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 LIGHT, K=1</a:t>
            </a:r>
            <a:r>
              <a:rPr lang="ru-RU" dirty="0" smtClean="0"/>
              <a:t>2</a:t>
            </a:r>
            <a:endParaRPr lang="en-US" dirty="0" smtClean="0"/>
          </a:p>
        </p:txBody>
      </p:sp>
      <p:sp>
        <p:nvSpPr>
          <p:cNvPr id="24" name="Текст 4"/>
          <p:cNvSpPr>
            <a:spLocks noGrp="1"/>
          </p:cNvSpPr>
          <p:nvPr>
            <p:ph type="body" sz="quarter" idx="37" hasCustomPrompt="1"/>
          </p:nvPr>
        </p:nvSpPr>
        <p:spPr>
          <a:xfrm>
            <a:off x="706668" y="5922976"/>
            <a:ext cx="4555710" cy="912531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</a:p>
        </p:txBody>
      </p:sp>
      <p:sp>
        <p:nvSpPr>
          <p:cNvPr id="32" name="Рисунок 2"/>
          <p:cNvSpPr>
            <a:spLocks noGrp="1"/>
          </p:cNvSpPr>
          <p:nvPr>
            <p:ph type="pic" sz="quarter" idx="38"/>
          </p:nvPr>
        </p:nvSpPr>
        <p:spPr>
          <a:xfrm>
            <a:off x="5429380" y="3343418"/>
            <a:ext cx="4547790" cy="2381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53"/>
            </a:lvl1pPr>
          </a:lstStyle>
          <a:p>
            <a:endParaRPr lang="ru-RU" dirty="0"/>
          </a:p>
        </p:txBody>
      </p:sp>
      <p:sp>
        <p:nvSpPr>
          <p:cNvPr id="33" name="Текст 4"/>
          <p:cNvSpPr>
            <a:spLocks noGrp="1"/>
          </p:cNvSpPr>
          <p:nvPr>
            <p:ph type="body" sz="quarter" idx="39" hasCustomPrompt="1"/>
          </p:nvPr>
        </p:nvSpPr>
        <p:spPr>
          <a:xfrm>
            <a:off x="5429380" y="5922976"/>
            <a:ext cx="4547790" cy="912531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</a:p>
        </p:txBody>
      </p:sp>
    </p:spTree>
    <p:extLst>
      <p:ext uri="{BB962C8B-B14F-4D97-AF65-F5344CB8AC3E}">
        <p14:creationId xmlns:p14="http://schemas.microsoft.com/office/powerpoint/2010/main" val="3735492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Текстовый блок_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0" y="1"/>
            <a:ext cx="10691813" cy="79366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10" name="Овал 9"/>
          <p:cNvSpPr/>
          <p:nvPr userDrawn="1"/>
        </p:nvSpPr>
        <p:spPr>
          <a:xfrm>
            <a:off x="709453" y="7113608"/>
            <a:ext cx="231516" cy="21825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3FFE5104-EAF0-4909-9766-194D6548180E}" type="slidenum">
              <a:rPr lang="ru-RU" sz="772" b="1" smtClean="0">
                <a:solidFill>
                  <a:srgbClr val="FFFFFF"/>
                </a:solidFill>
              </a:rPr>
              <a:pPr algn="ctr"/>
              <a:t>‹#›</a:t>
            </a:fld>
            <a:endParaRPr lang="ru-RU" sz="772" b="1" dirty="0">
              <a:solidFill>
                <a:srgbClr val="FFFFFF"/>
              </a:solidFill>
            </a:endParaRPr>
          </a:p>
        </p:txBody>
      </p:sp>
      <p:sp>
        <p:nvSpPr>
          <p:cNvPr id="13" name="Текст 44"/>
          <p:cNvSpPr>
            <a:spLocks noGrp="1"/>
          </p:cNvSpPr>
          <p:nvPr>
            <p:ph type="body" sz="quarter" idx="18" hasCustomPrompt="1"/>
          </p:nvPr>
        </p:nvSpPr>
        <p:spPr>
          <a:xfrm>
            <a:off x="1071356" y="7113608"/>
            <a:ext cx="3293306" cy="27823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SIBGENCO.RU Segoe UI Light, K=6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SIBGENCO.RU Segoe UI Light, K=6</a:t>
            </a:r>
            <a:endParaRPr lang="ru-RU" dirty="0" smtClean="0"/>
          </a:p>
        </p:txBody>
      </p:sp>
      <p:sp>
        <p:nvSpPr>
          <p:cNvPr id="18" name="Текст 44"/>
          <p:cNvSpPr>
            <a:spLocks noGrp="1"/>
          </p:cNvSpPr>
          <p:nvPr>
            <p:ph type="body" sz="quarter" idx="25" hasCustomPrompt="1"/>
          </p:nvPr>
        </p:nvSpPr>
        <p:spPr>
          <a:xfrm>
            <a:off x="8965531" y="7113608"/>
            <a:ext cx="1011639" cy="278239"/>
          </a:xfrm>
        </p:spPr>
        <p:txBody>
          <a:bodyPr lIns="0" tIns="0" rIns="0" bIns="0">
            <a:noAutofit/>
          </a:bodyPr>
          <a:lstStyle>
            <a:lvl1pPr marL="0" marR="0" indent="0" algn="r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Санкт-Петербург 2016</a:t>
            </a:r>
            <a:r>
              <a:rPr lang="en-US" dirty="0" smtClean="0"/>
              <a:t> Segoe UI Light, K=6</a:t>
            </a:r>
            <a:endParaRPr lang="ru-RU" dirty="0" smtClean="0"/>
          </a:p>
        </p:txBody>
      </p:sp>
      <p:sp>
        <p:nvSpPr>
          <p:cNvPr id="14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383491"/>
            <a:ext cx="7072189" cy="38497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>
                <a:solidFill>
                  <a:schemeClr val="tx2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ЗАГОЛОВОК РАЗДЕЛА: </a:t>
            </a:r>
            <a:r>
              <a:rPr lang="en-US" dirty="0" smtClean="0"/>
              <a:t>SEGOE UI, K=1</a:t>
            </a:r>
            <a:r>
              <a:rPr lang="ru-RU" dirty="0" smtClean="0"/>
              <a:t>0</a:t>
            </a:r>
            <a:endParaRPr lang="en-US" dirty="0" smtClean="0"/>
          </a:p>
        </p:txBody>
      </p:sp>
      <p:pic>
        <p:nvPicPr>
          <p:cNvPr id="20" name="Picture 4" descr="F:\! РАБОЧАЯ\DEZ,A\SGK\logo_grey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239" y="195376"/>
            <a:ext cx="1179666" cy="436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Рисунок 2"/>
          <p:cNvSpPr>
            <a:spLocks noGrp="1"/>
          </p:cNvSpPr>
          <p:nvPr>
            <p:ph type="pic" sz="quarter" idx="29"/>
          </p:nvPr>
        </p:nvSpPr>
        <p:spPr>
          <a:xfrm>
            <a:off x="706668" y="2311651"/>
            <a:ext cx="6913106" cy="468279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53"/>
            </a:lvl1pPr>
          </a:lstStyle>
          <a:p>
            <a:endParaRPr lang="ru-RU" dirty="0"/>
          </a:p>
        </p:txBody>
      </p:sp>
      <p:sp>
        <p:nvSpPr>
          <p:cNvPr id="16" name="Текст 3"/>
          <p:cNvSpPr>
            <a:spLocks noGrp="1"/>
          </p:cNvSpPr>
          <p:nvPr>
            <p:ph type="body" sz="quarter" idx="40" hasCustomPrompt="1"/>
          </p:nvPr>
        </p:nvSpPr>
        <p:spPr>
          <a:xfrm>
            <a:off x="714644" y="1366692"/>
            <a:ext cx="6905129" cy="944959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74">
                <a:solidFill>
                  <a:schemeClr val="tx2"/>
                </a:solidFill>
                <a:latin typeface="+mj-lt"/>
              </a:defRPr>
            </a:lvl1pPr>
            <a:lvl2pPr marL="503972" indent="0">
              <a:buNone/>
              <a:defRPr sz="1874">
                <a:latin typeface="+mj-lt"/>
              </a:defRPr>
            </a:lvl2pPr>
            <a:lvl3pPr marL="1007943" indent="0">
              <a:buNone/>
              <a:defRPr sz="1874">
                <a:latin typeface="+mj-lt"/>
              </a:defRPr>
            </a:lvl3pPr>
            <a:lvl4pPr marL="1511915" indent="0">
              <a:buNone/>
              <a:defRPr sz="1874">
                <a:latin typeface="+mj-lt"/>
              </a:defRPr>
            </a:lvl4pPr>
            <a:lvl5pPr marL="2015886" indent="0">
              <a:buNone/>
              <a:defRPr sz="1874">
                <a:latin typeface="+mj-lt"/>
              </a:defRPr>
            </a:lvl5pPr>
          </a:lstStyle>
          <a:p>
            <a:pPr lvl="0"/>
            <a:r>
              <a:rPr lang="ru-RU" dirty="0" smtClean="0"/>
              <a:t>ПОДЗАГОЛОВОК: </a:t>
            </a:r>
            <a:r>
              <a:rPr lang="en-US" dirty="0" smtClean="0"/>
              <a:t>SEGOE UI MEDIUM, K=17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41" hasCustomPrompt="1"/>
          </p:nvPr>
        </p:nvSpPr>
        <p:spPr>
          <a:xfrm>
            <a:off x="7786833" y="2311651"/>
            <a:ext cx="2181055" cy="130894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646" b="1" baseline="0">
                <a:solidFill>
                  <a:schemeClr val="tx2"/>
                </a:solidFill>
                <a:latin typeface="+mj-lt"/>
              </a:defRPr>
            </a:lvl1pPr>
            <a:lvl2pPr>
              <a:defRPr b="1">
                <a:solidFill>
                  <a:schemeClr val="tx2"/>
                </a:solidFill>
                <a:latin typeface="+mj-lt"/>
              </a:defRPr>
            </a:lvl2pPr>
            <a:lvl3pPr>
              <a:defRPr b="1">
                <a:solidFill>
                  <a:schemeClr val="tx2"/>
                </a:solidFill>
                <a:latin typeface="+mj-lt"/>
              </a:defRPr>
            </a:lvl3pPr>
            <a:lvl4pPr>
              <a:defRPr b="1">
                <a:solidFill>
                  <a:schemeClr val="tx2"/>
                </a:solidFill>
                <a:latin typeface="+mj-lt"/>
              </a:defRPr>
            </a:lvl4pPr>
            <a:lvl5pPr>
              <a:defRPr b="1">
                <a:solidFill>
                  <a:schemeClr val="tx2"/>
                </a:solidFill>
                <a:latin typeface="+mj-lt"/>
              </a:defRPr>
            </a:lvl5pPr>
          </a:lstStyle>
          <a:p>
            <a:pPr lvl="0"/>
            <a:r>
              <a:rPr lang="ru-RU" dirty="0" smtClean="0"/>
              <a:t>ЦИФРЫ: </a:t>
            </a:r>
            <a:r>
              <a:rPr lang="en-US" dirty="0" smtClean="0"/>
              <a:t> Segoe UI Bold, K=24</a:t>
            </a: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42" hasCustomPrompt="1"/>
          </p:nvPr>
        </p:nvSpPr>
        <p:spPr>
          <a:xfrm>
            <a:off x="7786833" y="3620596"/>
            <a:ext cx="2181055" cy="913310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>
                <a:solidFill>
                  <a:schemeClr val="tx2"/>
                </a:solidFill>
              </a:defRPr>
            </a:lvl1pPr>
            <a:lvl2pPr marL="503972" indent="0">
              <a:buNone/>
              <a:defRPr sz="1102">
                <a:solidFill>
                  <a:schemeClr val="tx2"/>
                </a:solidFill>
              </a:defRPr>
            </a:lvl2pPr>
            <a:lvl3pPr marL="1007943" indent="0">
              <a:buNone/>
              <a:defRPr sz="1102">
                <a:solidFill>
                  <a:schemeClr val="tx2"/>
                </a:solidFill>
              </a:defRPr>
            </a:lvl3pPr>
            <a:lvl4pPr marL="1511915" indent="0">
              <a:buNone/>
              <a:defRPr sz="1102">
                <a:solidFill>
                  <a:schemeClr val="tx2"/>
                </a:solidFill>
              </a:defRPr>
            </a:lvl4pPr>
            <a:lvl5pPr marL="2015886" indent="0">
              <a:buNone/>
              <a:defRPr sz="1102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</a:p>
        </p:txBody>
      </p:sp>
      <p:sp>
        <p:nvSpPr>
          <p:cNvPr id="21" name="Текст 6"/>
          <p:cNvSpPr>
            <a:spLocks noGrp="1"/>
          </p:cNvSpPr>
          <p:nvPr>
            <p:ph type="body" sz="quarter" idx="43" hasCustomPrompt="1"/>
          </p:nvPr>
        </p:nvSpPr>
        <p:spPr>
          <a:xfrm>
            <a:off x="7786833" y="4772195"/>
            <a:ext cx="2181055" cy="130894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646" b="1" baseline="0">
                <a:solidFill>
                  <a:schemeClr val="tx2"/>
                </a:solidFill>
                <a:latin typeface="+mj-lt"/>
              </a:defRPr>
            </a:lvl1pPr>
            <a:lvl2pPr>
              <a:defRPr b="1">
                <a:solidFill>
                  <a:schemeClr val="tx2"/>
                </a:solidFill>
                <a:latin typeface="+mj-lt"/>
              </a:defRPr>
            </a:lvl2pPr>
            <a:lvl3pPr>
              <a:defRPr b="1">
                <a:solidFill>
                  <a:schemeClr val="tx2"/>
                </a:solidFill>
                <a:latin typeface="+mj-lt"/>
              </a:defRPr>
            </a:lvl3pPr>
            <a:lvl4pPr>
              <a:defRPr b="1">
                <a:solidFill>
                  <a:schemeClr val="tx2"/>
                </a:solidFill>
                <a:latin typeface="+mj-lt"/>
              </a:defRPr>
            </a:lvl4pPr>
            <a:lvl5pPr>
              <a:defRPr b="1">
                <a:solidFill>
                  <a:schemeClr val="tx2"/>
                </a:solidFill>
                <a:latin typeface="+mj-lt"/>
              </a:defRPr>
            </a:lvl5pPr>
          </a:lstStyle>
          <a:p>
            <a:pPr lvl="0"/>
            <a:r>
              <a:rPr lang="ru-RU" dirty="0" smtClean="0"/>
              <a:t>ЦИФРЫ: </a:t>
            </a:r>
            <a:r>
              <a:rPr lang="en-US" dirty="0" smtClean="0"/>
              <a:t> Segoe UI Bold, K=24</a:t>
            </a:r>
            <a:endParaRPr lang="ru-RU" dirty="0"/>
          </a:p>
        </p:txBody>
      </p:sp>
      <p:sp>
        <p:nvSpPr>
          <p:cNvPr id="22" name="Текст 8"/>
          <p:cNvSpPr>
            <a:spLocks noGrp="1"/>
          </p:cNvSpPr>
          <p:nvPr>
            <p:ph type="body" sz="quarter" idx="44" hasCustomPrompt="1"/>
          </p:nvPr>
        </p:nvSpPr>
        <p:spPr>
          <a:xfrm>
            <a:off x="7786833" y="6081140"/>
            <a:ext cx="2181055" cy="913310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>
                <a:solidFill>
                  <a:schemeClr val="tx2"/>
                </a:solidFill>
              </a:defRPr>
            </a:lvl1pPr>
            <a:lvl2pPr marL="503972" indent="0">
              <a:buNone/>
              <a:defRPr sz="1102">
                <a:solidFill>
                  <a:schemeClr val="tx2"/>
                </a:solidFill>
              </a:defRPr>
            </a:lvl2pPr>
            <a:lvl3pPr marL="1007943" indent="0">
              <a:buNone/>
              <a:defRPr sz="1102">
                <a:solidFill>
                  <a:schemeClr val="tx2"/>
                </a:solidFill>
              </a:defRPr>
            </a:lvl3pPr>
            <a:lvl4pPr marL="1511915" indent="0">
              <a:buNone/>
              <a:defRPr sz="1102">
                <a:solidFill>
                  <a:schemeClr val="tx2"/>
                </a:solidFill>
              </a:defRPr>
            </a:lvl4pPr>
            <a:lvl5pPr marL="2015886" indent="0">
              <a:buNone/>
              <a:defRPr sz="1102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</a:p>
        </p:txBody>
      </p:sp>
      <p:cxnSp>
        <p:nvCxnSpPr>
          <p:cNvPr id="15" name="Прямая соединительная линия 14"/>
          <p:cNvCxnSpPr/>
          <p:nvPr userDrawn="1"/>
        </p:nvCxnSpPr>
        <p:spPr>
          <a:xfrm>
            <a:off x="7786833" y="4533905"/>
            <a:ext cx="2190337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25086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Шмуцтитул_Blue_вариант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408690"/>
            <a:ext cx="5726431" cy="436962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aseline="0">
                <a:solidFill>
                  <a:schemeClr val="tx2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НАЗВАНИЕ ПРЕЗЕНТАЦИИ: </a:t>
            </a:r>
            <a:r>
              <a:rPr lang="en-US" dirty="0" smtClean="0"/>
              <a:t>SEGOE UI,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НАЗВАНИЕ ПРЕЗЕНТАЦИИ: </a:t>
            </a:r>
            <a:r>
              <a:rPr lang="en-US" dirty="0" smtClean="0"/>
              <a:t>SEGOE UI, K=12</a:t>
            </a:r>
            <a:endParaRPr lang="ru-RU" dirty="0" smtClean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0" y="1160201"/>
            <a:ext cx="10691813" cy="63994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pic>
        <p:nvPicPr>
          <p:cNvPr id="5122" name="Picture 2" descr="F:\! РАБОЧАЯ\DEZ,A\SGK\mono_1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447" b="14208"/>
          <a:stretch/>
        </p:blipFill>
        <p:spPr bwMode="auto">
          <a:xfrm>
            <a:off x="6356270" y="4176716"/>
            <a:ext cx="4335544" cy="3382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996084"/>
            <a:ext cx="5734406" cy="1578979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976" b="1" i="0" u="none" strike="noStrike" baseline="0" smtClean="0">
                <a:solidFill>
                  <a:schemeClr val="bg1"/>
                </a:solidFill>
              </a:defRPr>
            </a:lvl1pPr>
          </a:lstStyle>
          <a:p>
            <a:r>
              <a:rPr lang="ru-RU" b="1" dirty="0" smtClean="0"/>
              <a:t>ШМУЦТИТУЛ: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</a:t>
            </a:r>
            <a:r>
              <a:rPr lang="ru-RU" b="1" dirty="0" smtClean="0"/>
              <a:t>7</a:t>
            </a:r>
            <a:endParaRPr lang="ru-RU" dirty="0"/>
          </a:p>
        </p:txBody>
      </p:sp>
      <p:pic>
        <p:nvPicPr>
          <p:cNvPr id="10" name="Picture 5" descr="F:\! РАБОЧАЯ\DEZ,A\SGK\logo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6429" y="409135"/>
            <a:ext cx="1215456" cy="436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56935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Шмуцтитул_Blue_вариант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0" y="1"/>
            <a:ext cx="10691813" cy="75596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996084"/>
            <a:ext cx="5734406" cy="1578979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976" b="1" i="0" u="none" strike="noStrike" baseline="0" smtClean="0">
                <a:solidFill>
                  <a:schemeClr val="bg1"/>
                </a:solidFill>
              </a:defRPr>
            </a:lvl1pPr>
          </a:lstStyle>
          <a:p>
            <a:r>
              <a:rPr lang="ru-RU" b="1" dirty="0" smtClean="0"/>
              <a:t>ШМУЦТИТУЛ: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</a:t>
            </a:r>
            <a:r>
              <a:rPr lang="ru-RU" b="1" dirty="0" smtClean="0"/>
              <a:t>7</a:t>
            </a:r>
            <a:endParaRPr lang="ru-RU" dirty="0"/>
          </a:p>
        </p:txBody>
      </p:sp>
      <p:pic>
        <p:nvPicPr>
          <p:cNvPr id="8195" name="Picture 3" descr="F:\! РАБОЧАЯ\DEZ,A\SGK\дом прозрачный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8" b="45555"/>
          <a:stretch/>
        </p:blipFill>
        <p:spPr bwMode="auto">
          <a:xfrm>
            <a:off x="0" y="5248285"/>
            <a:ext cx="8545387" cy="2311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Picture 2" descr="F:\! РАБОЧАЯ\DEZ,A\SGK\дуга_синяя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4565" y="0"/>
            <a:ext cx="2533691" cy="755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770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Текстовый блок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0" y="1"/>
            <a:ext cx="10691813" cy="7936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160578"/>
            <a:ext cx="9270500" cy="1142414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756" b="1" i="0" u="none" strike="noStrike" baseline="0" smtClean="0">
                <a:solidFill>
                  <a:schemeClr val="tx2"/>
                </a:solidFill>
              </a:defRPr>
            </a:lvl1pPr>
          </a:lstStyle>
          <a:p>
            <a:r>
              <a:rPr lang="ru-RU" b="1" dirty="0" smtClean="0"/>
              <a:t>ЗАГОЛОВОК: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K=25</a:t>
            </a:r>
            <a:endParaRPr lang="ru-RU" dirty="0"/>
          </a:p>
        </p:txBody>
      </p:sp>
      <p:sp>
        <p:nvSpPr>
          <p:cNvPr id="10" name="Овал 9"/>
          <p:cNvSpPr/>
          <p:nvPr userDrawn="1"/>
        </p:nvSpPr>
        <p:spPr>
          <a:xfrm>
            <a:off x="709453" y="7113608"/>
            <a:ext cx="231516" cy="21825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3FFE5104-EAF0-4909-9766-194D6548180E}" type="slidenum">
              <a:rPr lang="ru-RU" sz="772" b="1" smtClean="0">
                <a:solidFill>
                  <a:srgbClr val="FFFFFF"/>
                </a:solidFill>
              </a:rPr>
              <a:pPr algn="ctr"/>
              <a:t>‹#›</a:t>
            </a:fld>
            <a:endParaRPr lang="ru-RU" sz="772" b="1" dirty="0">
              <a:solidFill>
                <a:srgbClr val="FFFFFF"/>
              </a:solidFill>
            </a:endParaRPr>
          </a:p>
        </p:txBody>
      </p:sp>
      <p:sp>
        <p:nvSpPr>
          <p:cNvPr id="13" name="Текст 44"/>
          <p:cNvSpPr>
            <a:spLocks noGrp="1"/>
          </p:cNvSpPr>
          <p:nvPr>
            <p:ph type="body" sz="quarter" idx="18" hasCustomPrompt="1"/>
          </p:nvPr>
        </p:nvSpPr>
        <p:spPr>
          <a:xfrm>
            <a:off x="1071356" y="7113608"/>
            <a:ext cx="3293306" cy="27823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SIBGENCO.RU Segoe UI Light, K=6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SIBGENCO.RU Segoe UI Light, K=6</a:t>
            </a:r>
            <a:endParaRPr lang="ru-RU" dirty="0" smtClean="0"/>
          </a:p>
        </p:txBody>
      </p:sp>
      <p:sp>
        <p:nvSpPr>
          <p:cNvPr id="18" name="Текст 44"/>
          <p:cNvSpPr>
            <a:spLocks noGrp="1"/>
          </p:cNvSpPr>
          <p:nvPr>
            <p:ph type="body" sz="quarter" idx="25" hasCustomPrompt="1"/>
          </p:nvPr>
        </p:nvSpPr>
        <p:spPr>
          <a:xfrm>
            <a:off x="8965531" y="7113608"/>
            <a:ext cx="1011639" cy="278239"/>
          </a:xfrm>
        </p:spPr>
        <p:txBody>
          <a:bodyPr lIns="0" tIns="0" rIns="0" bIns="0">
            <a:noAutofit/>
          </a:bodyPr>
          <a:lstStyle>
            <a:lvl1pPr marL="0" marR="0" indent="0" algn="r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Санкт-Петербург 2016</a:t>
            </a:r>
            <a:r>
              <a:rPr lang="en-US" dirty="0" smtClean="0"/>
              <a:t> Segoe UI Light, K=6</a:t>
            </a:r>
            <a:endParaRPr lang="ru-RU" dirty="0" smtClean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1" hasCustomPrompt="1"/>
          </p:nvPr>
        </p:nvSpPr>
        <p:spPr>
          <a:xfrm>
            <a:off x="706669" y="2311651"/>
            <a:ext cx="4555709" cy="55536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1" baseline="0">
                <a:latin typeface="+mj-lt"/>
              </a:defRPr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Заголовок таблицы: </a:t>
            </a:r>
            <a:r>
              <a:rPr lang="en-US" dirty="0" smtClean="0"/>
              <a:t>Segoe UI Bold, K=1</a:t>
            </a:r>
            <a:r>
              <a:rPr lang="ru-RU" dirty="0" smtClean="0"/>
              <a:t>2</a:t>
            </a:r>
          </a:p>
        </p:txBody>
      </p:sp>
      <p:sp>
        <p:nvSpPr>
          <p:cNvPr id="15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383491"/>
            <a:ext cx="7072189" cy="38497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>
                <a:solidFill>
                  <a:schemeClr val="bg1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ЗАГОЛОВОК РАЗДЕЛА: </a:t>
            </a:r>
            <a:r>
              <a:rPr lang="en-US" dirty="0" smtClean="0"/>
              <a:t>SEGOE UI, K=1</a:t>
            </a:r>
            <a:r>
              <a:rPr lang="ru-RU" dirty="0" smtClean="0"/>
              <a:t>0</a:t>
            </a:r>
            <a:endParaRPr lang="en-US" dirty="0" smtClean="0"/>
          </a:p>
        </p:txBody>
      </p:sp>
      <p:pic>
        <p:nvPicPr>
          <p:cNvPr id="16" name="Picture 2" descr="F:\! РАБОЧАЯ\DEZ,A\SGK\logo_белое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239" y="195376"/>
            <a:ext cx="1179666" cy="436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Текст 4"/>
          <p:cNvSpPr>
            <a:spLocks noGrp="1"/>
          </p:cNvSpPr>
          <p:nvPr>
            <p:ph type="body" sz="quarter" idx="37" hasCustomPrompt="1"/>
          </p:nvPr>
        </p:nvSpPr>
        <p:spPr>
          <a:xfrm>
            <a:off x="706668" y="5486411"/>
            <a:ext cx="5734407" cy="912531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</a:p>
        </p:txBody>
      </p:sp>
      <p:sp>
        <p:nvSpPr>
          <p:cNvPr id="21" name="Текст 4"/>
          <p:cNvSpPr>
            <a:spLocks noGrp="1"/>
          </p:cNvSpPr>
          <p:nvPr>
            <p:ph type="body" sz="quarter" idx="39" hasCustomPrompt="1"/>
          </p:nvPr>
        </p:nvSpPr>
        <p:spPr>
          <a:xfrm>
            <a:off x="6608134" y="5486411"/>
            <a:ext cx="3369035" cy="912531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</a:p>
        </p:txBody>
      </p:sp>
    </p:spTree>
    <p:extLst>
      <p:ext uri="{BB962C8B-B14F-4D97-AF65-F5344CB8AC3E}">
        <p14:creationId xmlns:p14="http://schemas.microsoft.com/office/powerpoint/2010/main" val="1265865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Текстовый блок_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0" y="1"/>
            <a:ext cx="10691813" cy="7936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160578"/>
            <a:ext cx="9270500" cy="1142414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756" b="1" i="0" u="none" strike="noStrike" baseline="0" smtClean="0">
                <a:solidFill>
                  <a:schemeClr val="tx2"/>
                </a:solidFill>
              </a:defRPr>
            </a:lvl1pPr>
          </a:lstStyle>
          <a:p>
            <a:r>
              <a:rPr lang="ru-RU" b="1" dirty="0" smtClean="0"/>
              <a:t>ЗАГОЛОВОК: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K=25</a:t>
            </a:r>
            <a:endParaRPr lang="ru-RU" dirty="0"/>
          </a:p>
        </p:txBody>
      </p:sp>
      <p:sp>
        <p:nvSpPr>
          <p:cNvPr id="10" name="Овал 9"/>
          <p:cNvSpPr/>
          <p:nvPr userDrawn="1"/>
        </p:nvSpPr>
        <p:spPr>
          <a:xfrm>
            <a:off x="709453" y="7113608"/>
            <a:ext cx="231516" cy="21825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3FFE5104-EAF0-4909-9766-194D6548180E}" type="slidenum">
              <a:rPr lang="ru-RU" sz="772" b="1" smtClean="0">
                <a:solidFill>
                  <a:srgbClr val="FFFFFF"/>
                </a:solidFill>
              </a:rPr>
              <a:pPr algn="ctr"/>
              <a:t>‹#›</a:t>
            </a:fld>
            <a:endParaRPr lang="ru-RU" sz="772" b="1" dirty="0">
              <a:solidFill>
                <a:srgbClr val="FFFFFF"/>
              </a:solidFill>
            </a:endParaRPr>
          </a:p>
        </p:txBody>
      </p:sp>
      <p:sp>
        <p:nvSpPr>
          <p:cNvPr id="13" name="Текст 44"/>
          <p:cNvSpPr>
            <a:spLocks noGrp="1"/>
          </p:cNvSpPr>
          <p:nvPr>
            <p:ph type="body" sz="quarter" idx="18" hasCustomPrompt="1"/>
          </p:nvPr>
        </p:nvSpPr>
        <p:spPr>
          <a:xfrm>
            <a:off x="1071356" y="7113608"/>
            <a:ext cx="3293306" cy="27823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SIBGENCO.RU Segoe UI Light, K=6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SIBGENCO.RU Segoe UI Light, K=6</a:t>
            </a:r>
            <a:endParaRPr lang="ru-RU" dirty="0" smtClean="0"/>
          </a:p>
        </p:txBody>
      </p:sp>
      <p:sp>
        <p:nvSpPr>
          <p:cNvPr id="18" name="Текст 44"/>
          <p:cNvSpPr>
            <a:spLocks noGrp="1"/>
          </p:cNvSpPr>
          <p:nvPr>
            <p:ph type="body" sz="quarter" idx="25" hasCustomPrompt="1"/>
          </p:nvPr>
        </p:nvSpPr>
        <p:spPr>
          <a:xfrm>
            <a:off x="8965531" y="7113608"/>
            <a:ext cx="1011639" cy="278239"/>
          </a:xfrm>
        </p:spPr>
        <p:txBody>
          <a:bodyPr lIns="0" tIns="0" rIns="0" bIns="0">
            <a:noAutofit/>
          </a:bodyPr>
          <a:lstStyle>
            <a:lvl1pPr marL="0" marR="0" indent="0" algn="r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Санкт-Петербург 2016</a:t>
            </a:r>
            <a:r>
              <a:rPr lang="en-US" dirty="0" smtClean="0"/>
              <a:t> Segoe UI Light, K=6</a:t>
            </a:r>
            <a:endParaRPr lang="ru-RU" dirty="0" smtClean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1" hasCustomPrompt="1"/>
          </p:nvPr>
        </p:nvSpPr>
        <p:spPr>
          <a:xfrm>
            <a:off x="706669" y="2311651"/>
            <a:ext cx="3377010" cy="55536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1" baseline="0">
                <a:latin typeface="+mj-lt"/>
              </a:defRPr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Заголовок диаграммы: </a:t>
            </a:r>
            <a:r>
              <a:rPr lang="en-US" dirty="0" smtClean="0"/>
              <a:t>Segoe UI Bold, K=1</a:t>
            </a:r>
            <a:r>
              <a:rPr lang="ru-RU" dirty="0" smtClean="0"/>
              <a:t>2</a:t>
            </a:r>
          </a:p>
        </p:txBody>
      </p:sp>
      <p:sp>
        <p:nvSpPr>
          <p:cNvPr id="15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383491"/>
            <a:ext cx="7072189" cy="38497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>
                <a:solidFill>
                  <a:schemeClr val="bg1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ЗАГОЛОВОК РАЗДЕЛА: </a:t>
            </a:r>
            <a:r>
              <a:rPr lang="en-US" dirty="0" smtClean="0"/>
              <a:t>SEGOE UI, K=1</a:t>
            </a:r>
            <a:r>
              <a:rPr lang="ru-RU" dirty="0" smtClean="0"/>
              <a:t>0</a:t>
            </a:r>
            <a:endParaRPr lang="en-US" dirty="0" smtClean="0"/>
          </a:p>
        </p:txBody>
      </p:sp>
      <p:pic>
        <p:nvPicPr>
          <p:cNvPr id="16" name="Picture 2" descr="F:\! РАБОЧАЯ\DEZ,A\SGK\logo_белое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239" y="195376"/>
            <a:ext cx="1179666" cy="436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Текст 4"/>
          <p:cNvSpPr>
            <a:spLocks noGrp="1"/>
          </p:cNvSpPr>
          <p:nvPr>
            <p:ph type="body" sz="quarter" idx="37" hasCustomPrompt="1"/>
          </p:nvPr>
        </p:nvSpPr>
        <p:spPr>
          <a:xfrm>
            <a:off x="5429437" y="4891095"/>
            <a:ext cx="2172891" cy="912531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</a:p>
        </p:txBody>
      </p:sp>
      <p:sp>
        <p:nvSpPr>
          <p:cNvPr id="21" name="Текст 4"/>
          <p:cNvSpPr>
            <a:spLocks noGrp="1"/>
          </p:cNvSpPr>
          <p:nvPr>
            <p:ph type="body" sz="quarter" idx="39" hasCustomPrompt="1"/>
          </p:nvPr>
        </p:nvSpPr>
        <p:spPr>
          <a:xfrm>
            <a:off x="7786833" y="4891095"/>
            <a:ext cx="2190336" cy="912531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</a:p>
        </p:txBody>
      </p:sp>
      <p:sp>
        <p:nvSpPr>
          <p:cNvPr id="14" name="Текст 4"/>
          <p:cNvSpPr>
            <a:spLocks noGrp="1"/>
          </p:cNvSpPr>
          <p:nvPr>
            <p:ph type="body" sz="quarter" idx="40" hasCustomPrompt="1"/>
          </p:nvPr>
        </p:nvSpPr>
        <p:spPr>
          <a:xfrm>
            <a:off x="706669" y="2867020"/>
            <a:ext cx="3377010" cy="55536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="0" baseline="0">
                <a:latin typeface="+mn-lt"/>
              </a:defRPr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K=1</a:t>
            </a:r>
            <a:r>
              <a:rPr lang="ru-RU" dirty="0" smtClean="0"/>
              <a:t>0</a:t>
            </a:r>
          </a:p>
        </p:txBody>
      </p:sp>
      <p:sp>
        <p:nvSpPr>
          <p:cNvPr id="20" name="Текст 4"/>
          <p:cNvSpPr>
            <a:spLocks noGrp="1"/>
          </p:cNvSpPr>
          <p:nvPr>
            <p:ph type="body" sz="quarter" idx="41" hasCustomPrompt="1"/>
          </p:nvPr>
        </p:nvSpPr>
        <p:spPr>
          <a:xfrm>
            <a:off x="4071266" y="4891095"/>
            <a:ext cx="1053011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Маркер: </a:t>
            </a:r>
            <a:r>
              <a:rPr lang="en-US" dirty="0" smtClean="0"/>
              <a:t>Segoe UI Light, K=7</a:t>
            </a:r>
          </a:p>
        </p:txBody>
      </p:sp>
      <p:sp>
        <p:nvSpPr>
          <p:cNvPr id="22" name="Текст 4"/>
          <p:cNvSpPr>
            <a:spLocks noGrp="1"/>
          </p:cNvSpPr>
          <p:nvPr>
            <p:ph type="body" sz="quarter" idx="42" hasCustomPrompt="1"/>
          </p:nvPr>
        </p:nvSpPr>
        <p:spPr>
          <a:xfrm>
            <a:off x="4071266" y="5222596"/>
            <a:ext cx="1053011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Маркер: </a:t>
            </a:r>
            <a:r>
              <a:rPr lang="en-US" dirty="0" smtClean="0"/>
              <a:t>Segoe UI Light, K=7</a:t>
            </a:r>
          </a:p>
        </p:txBody>
      </p:sp>
    </p:spTree>
    <p:extLst>
      <p:ext uri="{BB962C8B-B14F-4D97-AF65-F5344CB8AC3E}">
        <p14:creationId xmlns:p14="http://schemas.microsoft.com/office/powerpoint/2010/main" val="32311821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50954-BD80-4680-8B87-DF9A4A826EC5}" type="datetime1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24.06.2025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BDB68-1DF7-449F-B9D3-C5A63CEA664C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736284"/>
      </p:ext>
    </p:extLst>
  </p:cSld>
  <p:clrMapOvr>
    <a:masterClrMapping/>
  </p:clrMapOvr>
  <p:hf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Текстовый блок_графи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0" y="1"/>
            <a:ext cx="10691813" cy="7936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160578"/>
            <a:ext cx="9270500" cy="1142414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756" b="1" i="0" u="none" strike="noStrike" baseline="0" smtClean="0">
                <a:solidFill>
                  <a:schemeClr val="tx2"/>
                </a:solidFill>
              </a:defRPr>
            </a:lvl1pPr>
          </a:lstStyle>
          <a:p>
            <a:r>
              <a:rPr lang="ru-RU" b="1" dirty="0" smtClean="0"/>
              <a:t>ЗАГОЛОВОК: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K=25</a:t>
            </a:r>
            <a:endParaRPr lang="ru-RU" dirty="0"/>
          </a:p>
        </p:txBody>
      </p:sp>
      <p:sp>
        <p:nvSpPr>
          <p:cNvPr id="10" name="Овал 9"/>
          <p:cNvSpPr/>
          <p:nvPr userDrawn="1"/>
        </p:nvSpPr>
        <p:spPr>
          <a:xfrm>
            <a:off x="709453" y="7113608"/>
            <a:ext cx="231516" cy="21825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3FFE5104-EAF0-4909-9766-194D6548180E}" type="slidenum">
              <a:rPr lang="ru-RU" sz="772" b="1" smtClean="0">
                <a:solidFill>
                  <a:srgbClr val="FFFFFF"/>
                </a:solidFill>
              </a:rPr>
              <a:pPr algn="ctr"/>
              <a:t>‹#›</a:t>
            </a:fld>
            <a:endParaRPr lang="ru-RU" sz="772" b="1" dirty="0">
              <a:solidFill>
                <a:srgbClr val="FFFFFF"/>
              </a:solidFill>
            </a:endParaRPr>
          </a:p>
        </p:txBody>
      </p:sp>
      <p:sp>
        <p:nvSpPr>
          <p:cNvPr id="13" name="Текст 44"/>
          <p:cNvSpPr>
            <a:spLocks noGrp="1"/>
          </p:cNvSpPr>
          <p:nvPr>
            <p:ph type="body" sz="quarter" idx="18" hasCustomPrompt="1"/>
          </p:nvPr>
        </p:nvSpPr>
        <p:spPr>
          <a:xfrm>
            <a:off x="1071356" y="7113608"/>
            <a:ext cx="3293306" cy="27823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SIBGENCO.RU Segoe UI Light, K=6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SIBGENCO.RU Segoe UI Light, K=6</a:t>
            </a:r>
            <a:endParaRPr lang="ru-RU" dirty="0" smtClean="0"/>
          </a:p>
        </p:txBody>
      </p:sp>
      <p:sp>
        <p:nvSpPr>
          <p:cNvPr id="18" name="Текст 44"/>
          <p:cNvSpPr>
            <a:spLocks noGrp="1"/>
          </p:cNvSpPr>
          <p:nvPr>
            <p:ph type="body" sz="quarter" idx="25" hasCustomPrompt="1"/>
          </p:nvPr>
        </p:nvSpPr>
        <p:spPr>
          <a:xfrm>
            <a:off x="8965531" y="7113608"/>
            <a:ext cx="1011639" cy="278239"/>
          </a:xfrm>
        </p:spPr>
        <p:txBody>
          <a:bodyPr lIns="0" tIns="0" rIns="0" bIns="0">
            <a:noAutofit/>
          </a:bodyPr>
          <a:lstStyle>
            <a:lvl1pPr marL="0" marR="0" indent="0" algn="r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Санкт-Петербург 2016</a:t>
            </a:r>
            <a:r>
              <a:rPr lang="en-US" dirty="0" smtClean="0"/>
              <a:t> Segoe UI Light, K=6</a:t>
            </a:r>
            <a:endParaRPr lang="ru-RU" dirty="0" smtClean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1" hasCustomPrompt="1"/>
          </p:nvPr>
        </p:nvSpPr>
        <p:spPr>
          <a:xfrm>
            <a:off x="706669" y="2311651"/>
            <a:ext cx="3377010" cy="55536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1" baseline="0">
                <a:latin typeface="+mj-lt"/>
              </a:defRPr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Заголовок графика: </a:t>
            </a:r>
            <a:r>
              <a:rPr lang="en-US" dirty="0" smtClean="0"/>
              <a:t>Segoe UI Bold, K=1</a:t>
            </a:r>
            <a:r>
              <a:rPr lang="ru-RU" dirty="0" smtClean="0"/>
              <a:t>2</a:t>
            </a:r>
          </a:p>
        </p:txBody>
      </p:sp>
      <p:sp>
        <p:nvSpPr>
          <p:cNvPr id="15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383491"/>
            <a:ext cx="7072189" cy="38497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>
                <a:solidFill>
                  <a:schemeClr val="bg1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ЗАГОЛОВОК РАЗДЕЛА: </a:t>
            </a:r>
            <a:r>
              <a:rPr lang="en-US" dirty="0" smtClean="0"/>
              <a:t>SEGOE UI, K=1</a:t>
            </a:r>
            <a:r>
              <a:rPr lang="ru-RU" dirty="0" smtClean="0"/>
              <a:t>0</a:t>
            </a:r>
            <a:endParaRPr lang="en-US" dirty="0" smtClean="0"/>
          </a:p>
        </p:txBody>
      </p:sp>
      <p:pic>
        <p:nvPicPr>
          <p:cNvPr id="16" name="Picture 2" descr="F:\! РАБОЧАЯ\DEZ,A\SGK\logo_белое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239" y="195376"/>
            <a:ext cx="1179666" cy="436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Текст 4"/>
          <p:cNvSpPr>
            <a:spLocks noGrp="1"/>
          </p:cNvSpPr>
          <p:nvPr>
            <p:ph type="body" sz="quarter" idx="37" hasCustomPrompt="1"/>
          </p:nvPr>
        </p:nvSpPr>
        <p:spPr>
          <a:xfrm>
            <a:off x="706669" y="6161102"/>
            <a:ext cx="3377010" cy="80656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</a:p>
        </p:txBody>
      </p:sp>
      <p:sp>
        <p:nvSpPr>
          <p:cNvPr id="20" name="Текст 4"/>
          <p:cNvSpPr>
            <a:spLocks noGrp="1"/>
          </p:cNvSpPr>
          <p:nvPr>
            <p:ph type="body" sz="quarter" idx="38" hasCustomPrompt="1"/>
          </p:nvPr>
        </p:nvSpPr>
        <p:spPr>
          <a:xfrm>
            <a:off x="8545386" y="3898901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K=7</a:t>
            </a:r>
          </a:p>
        </p:txBody>
      </p:sp>
      <p:sp>
        <p:nvSpPr>
          <p:cNvPr id="22" name="Текст 4"/>
          <p:cNvSpPr>
            <a:spLocks noGrp="1"/>
          </p:cNvSpPr>
          <p:nvPr>
            <p:ph type="body" sz="quarter" idx="39" hasCustomPrompt="1"/>
          </p:nvPr>
        </p:nvSpPr>
        <p:spPr>
          <a:xfrm>
            <a:off x="8545386" y="4216403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K=7</a:t>
            </a:r>
          </a:p>
        </p:txBody>
      </p:sp>
      <p:sp>
        <p:nvSpPr>
          <p:cNvPr id="24" name="Текст 4"/>
          <p:cNvSpPr>
            <a:spLocks noGrp="1"/>
          </p:cNvSpPr>
          <p:nvPr>
            <p:ph type="body" sz="quarter" idx="40" hasCustomPrompt="1"/>
          </p:nvPr>
        </p:nvSpPr>
        <p:spPr>
          <a:xfrm>
            <a:off x="8545386" y="4533905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K=7</a:t>
            </a:r>
          </a:p>
        </p:txBody>
      </p:sp>
      <p:sp>
        <p:nvSpPr>
          <p:cNvPr id="26" name="Текст 4"/>
          <p:cNvSpPr>
            <a:spLocks noGrp="1"/>
          </p:cNvSpPr>
          <p:nvPr>
            <p:ph type="body" sz="quarter" idx="41" hasCustomPrompt="1"/>
          </p:nvPr>
        </p:nvSpPr>
        <p:spPr>
          <a:xfrm>
            <a:off x="8545386" y="4851407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K=7</a:t>
            </a:r>
          </a:p>
        </p:txBody>
      </p:sp>
      <p:sp>
        <p:nvSpPr>
          <p:cNvPr id="28" name="Текст 4"/>
          <p:cNvSpPr>
            <a:spLocks noGrp="1"/>
          </p:cNvSpPr>
          <p:nvPr>
            <p:ph type="body" sz="quarter" idx="42" hasCustomPrompt="1"/>
          </p:nvPr>
        </p:nvSpPr>
        <p:spPr>
          <a:xfrm>
            <a:off x="8545386" y="5168909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K=7</a:t>
            </a:r>
          </a:p>
        </p:txBody>
      </p:sp>
      <p:sp>
        <p:nvSpPr>
          <p:cNvPr id="30" name="Текст 4"/>
          <p:cNvSpPr>
            <a:spLocks noGrp="1"/>
          </p:cNvSpPr>
          <p:nvPr>
            <p:ph type="body" sz="quarter" idx="43" hasCustomPrompt="1"/>
          </p:nvPr>
        </p:nvSpPr>
        <p:spPr>
          <a:xfrm>
            <a:off x="8545386" y="5486411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K=7</a:t>
            </a:r>
          </a:p>
        </p:txBody>
      </p:sp>
    </p:spTree>
    <p:extLst>
      <p:ext uri="{BB962C8B-B14F-4D97-AF65-F5344CB8AC3E}">
        <p14:creationId xmlns:p14="http://schemas.microsoft.com/office/powerpoint/2010/main" val="2874903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Текстовый блок_Grey_графи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0" y="1"/>
            <a:ext cx="10691813" cy="79366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160578"/>
            <a:ext cx="9270500" cy="1142414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756" b="1" i="0" u="none" strike="noStrike" baseline="0" smtClean="0">
                <a:solidFill>
                  <a:schemeClr val="tx2"/>
                </a:solidFill>
              </a:defRPr>
            </a:lvl1pPr>
          </a:lstStyle>
          <a:p>
            <a:r>
              <a:rPr lang="ru-RU" b="1" dirty="0" smtClean="0"/>
              <a:t>ЗАГОЛОВОК: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K=25</a:t>
            </a:r>
            <a:endParaRPr lang="ru-RU" dirty="0"/>
          </a:p>
        </p:txBody>
      </p:sp>
      <p:sp>
        <p:nvSpPr>
          <p:cNvPr id="10" name="Овал 9"/>
          <p:cNvSpPr/>
          <p:nvPr userDrawn="1"/>
        </p:nvSpPr>
        <p:spPr>
          <a:xfrm>
            <a:off x="709453" y="7113608"/>
            <a:ext cx="231516" cy="21825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3FFE5104-EAF0-4909-9766-194D6548180E}" type="slidenum">
              <a:rPr lang="ru-RU" sz="772" b="1" smtClean="0">
                <a:solidFill>
                  <a:srgbClr val="FFFFFF"/>
                </a:solidFill>
              </a:rPr>
              <a:pPr algn="ctr"/>
              <a:t>‹#›</a:t>
            </a:fld>
            <a:endParaRPr lang="ru-RU" sz="772" b="1" dirty="0">
              <a:solidFill>
                <a:srgbClr val="FFFFFF"/>
              </a:solidFill>
            </a:endParaRPr>
          </a:p>
        </p:txBody>
      </p:sp>
      <p:sp>
        <p:nvSpPr>
          <p:cNvPr id="13" name="Текст 44"/>
          <p:cNvSpPr>
            <a:spLocks noGrp="1"/>
          </p:cNvSpPr>
          <p:nvPr>
            <p:ph type="body" sz="quarter" idx="18" hasCustomPrompt="1"/>
          </p:nvPr>
        </p:nvSpPr>
        <p:spPr>
          <a:xfrm>
            <a:off x="1071356" y="7113608"/>
            <a:ext cx="3293306" cy="27823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SIBGENCO.RU Segoe UI Light, K=6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SIBGENCO.RU Segoe UI Light, K=6</a:t>
            </a:r>
            <a:endParaRPr lang="ru-RU" dirty="0" smtClean="0"/>
          </a:p>
        </p:txBody>
      </p:sp>
      <p:sp>
        <p:nvSpPr>
          <p:cNvPr id="18" name="Текст 44"/>
          <p:cNvSpPr>
            <a:spLocks noGrp="1"/>
          </p:cNvSpPr>
          <p:nvPr>
            <p:ph type="body" sz="quarter" idx="25" hasCustomPrompt="1"/>
          </p:nvPr>
        </p:nvSpPr>
        <p:spPr>
          <a:xfrm>
            <a:off x="8965531" y="7113608"/>
            <a:ext cx="1011639" cy="278239"/>
          </a:xfrm>
        </p:spPr>
        <p:txBody>
          <a:bodyPr lIns="0" tIns="0" rIns="0" bIns="0">
            <a:noAutofit/>
          </a:bodyPr>
          <a:lstStyle>
            <a:lvl1pPr marL="0" marR="0" indent="0" algn="r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Санкт-Петербург 2016</a:t>
            </a:r>
            <a:r>
              <a:rPr lang="en-US" dirty="0" smtClean="0"/>
              <a:t> Segoe UI Light, K=6</a:t>
            </a:r>
            <a:endParaRPr lang="ru-RU" dirty="0" smtClean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1" hasCustomPrompt="1"/>
          </p:nvPr>
        </p:nvSpPr>
        <p:spPr>
          <a:xfrm>
            <a:off x="706669" y="2311651"/>
            <a:ext cx="3377010" cy="55536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1" baseline="0">
                <a:latin typeface="+mj-lt"/>
              </a:defRPr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Заголовок графика: </a:t>
            </a:r>
            <a:r>
              <a:rPr lang="en-US" dirty="0" smtClean="0"/>
              <a:t>Segoe UI Bold, K=1</a:t>
            </a:r>
            <a:r>
              <a:rPr lang="ru-RU" dirty="0" smtClean="0"/>
              <a:t>2</a:t>
            </a:r>
          </a:p>
        </p:txBody>
      </p:sp>
      <p:sp>
        <p:nvSpPr>
          <p:cNvPr id="15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383491"/>
            <a:ext cx="7072189" cy="38497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>
                <a:solidFill>
                  <a:schemeClr val="bg1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ЗАГОЛОВОК РАЗДЕЛА: </a:t>
            </a:r>
            <a:r>
              <a:rPr lang="en-US" dirty="0" smtClean="0"/>
              <a:t>SEGOE UI, K=1</a:t>
            </a:r>
            <a:r>
              <a:rPr lang="ru-RU" dirty="0" smtClean="0"/>
              <a:t>0</a:t>
            </a:r>
            <a:endParaRPr lang="en-US" dirty="0" smtClean="0"/>
          </a:p>
        </p:txBody>
      </p:sp>
      <p:pic>
        <p:nvPicPr>
          <p:cNvPr id="16" name="Picture 2" descr="F:\! РАБОЧАЯ\DEZ,A\SGK\logo_белое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239" y="195376"/>
            <a:ext cx="1179666" cy="436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Текст 4"/>
          <p:cNvSpPr>
            <a:spLocks noGrp="1"/>
          </p:cNvSpPr>
          <p:nvPr>
            <p:ph type="body" sz="quarter" idx="38" hasCustomPrompt="1"/>
          </p:nvPr>
        </p:nvSpPr>
        <p:spPr>
          <a:xfrm>
            <a:off x="8545386" y="3898901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K=7</a:t>
            </a:r>
          </a:p>
        </p:txBody>
      </p:sp>
      <p:sp>
        <p:nvSpPr>
          <p:cNvPr id="20" name="Текст 4"/>
          <p:cNvSpPr>
            <a:spLocks noGrp="1"/>
          </p:cNvSpPr>
          <p:nvPr>
            <p:ph type="body" sz="quarter" idx="39" hasCustomPrompt="1"/>
          </p:nvPr>
        </p:nvSpPr>
        <p:spPr>
          <a:xfrm>
            <a:off x="8545386" y="4216403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K=7</a:t>
            </a:r>
          </a:p>
        </p:txBody>
      </p:sp>
      <p:sp>
        <p:nvSpPr>
          <p:cNvPr id="22" name="Текст 4"/>
          <p:cNvSpPr>
            <a:spLocks noGrp="1"/>
          </p:cNvSpPr>
          <p:nvPr>
            <p:ph type="body" sz="quarter" idx="40" hasCustomPrompt="1"/>
          </p:nvPr>
        </p:nvSpPr>
        <p:spPr>
          <a:xfrm>
            <a:off x="8545386" y="4533905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K=7</a:t>
            </a:r>
          </a:p>
        </p:txBody>
      </p:sp>
      <p:sp>
        <p:nvSpPr>
          <p:cNvPr id="24" name="Текст 4"/>
          <p:cNvSpPr>
            <a:spLocks noGrp="1"/>
          </p:cNvSpPr>
          <p:nvPr>
            <p:ph type="body" sz="quarter" idx="41" hasCustomPrompt="1"/>
          </p:nvPr>
        </p:nvSpPr>
        <p:spPr>
          <a:xfrm>
            <a:off x="8545386" y="4851407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K=7</a:t>
            </a:r>
          </a:p>
        </p:txBody>
      </p:sp>
      <p:sp>
        <p:nvSpPr>
          <p:cNvPr id="26" name="Текст 4"/>
          <p:cNvSpPr>
            <a:spLocks noGrp="1"/>
          </p:cNvSpPr>
          <p:nvPr>
            <p:ph type="body" sz="quarter" idx="42" hasCustomPrompt="1"/>
          </p:nvPr>
        </p:nvSpPr>
        <p:spPr>
          <a:xfrm>
            <a:off x="8545386" y="5168909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K=7</a:t>
            </a:r>
          </a:p>
        </p:txBody>
      </p:sp>
      <p:sp>
        <p:nvSpPr>
          <p:cNvPr id="28" name="Текст 4"/>
          <p:cNvSpPr>
            <a:spLocks noGrp="1"/>
          </p:cNvSpPr>
          <p:nvPr>
            <p:ph type="body" sz="quarter" idx="43" hasCustomPrompt="1"/>
          </p:nvPr>
        </p:nvSpPr>
        <p:spPr>
          <a:xfrm>
            <a:off x="8545386" y="5486411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K=7</a:t>
            </a:r>
          </a:p>
        </p:txBody>
      </p:sp>
      <p:sp>
        <p:nvSpPr>
          <p:cNvPr id="30" name="Текст 4"/>
          <p:cNvSpPr>
            <a:spLocks noGrp="1"/>
          </p:cNvSpPr>
          <p:nvPr>
            <p:ph type="body" sz="quarter" idx="37" hasCustomPrompt="1"/>
          </p:nvPr>
        </p:nvSpPr>
        <p:spPr>
          <a:xfrm>
            <a:off x="706669" y="6161102"/>
            <a:ext cx="3377010" cy="80656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</a:p>
        </p:txBody>
      </p:sp>
    </p:spTree>
    <p:extLst>
      <p:ext uri="{BB962C8B-B14F-4D97-AF65-F5344CB8AC3E}">
        <p14:creationId xmlns:p14="http://schemas.microsoft.com/office/powerpoint/2010/main" val="31432485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Текстовый блок_график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0" y="1"/>
            <a:ext cx="10691813" cy="7936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160579"/>
            <a:ext cx="9270500" cy="669934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756" b="1" i="0" u="none" strike="noStrike" baseline="0" smtClean="0">
                <a:solidFill>
                  <a:schemeClr val="tx2"/>
                </a:solidFill>
              </a:defRPr>
            </a:lvl1pPr>
          </a:lstStyle>
          <a:p>
            <a:r>
              <a:rPr lang="ru-RU" b="1" dirty="0" smtClean="0"/>
              <a:t>ЗАГОЛОВОК: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K=25</a:t>
            </a:r>
            <a:endParaRPr lang="ru-RU" dirty="0"/>
          </a:p>
        </p:txBody>
      </p:sp>
      <p:sp>
        <p:nvSpPr>
          <p:cNvPr id="10" name="Овал 9"/>
          <p:cNvSpPr/>
          <p:nvPr userDrawn="1"/>
        </p:nvSpPr>
        <p:spPr>
          <a:xfrm>
            <a:off x="709453" y="7113608"/>
            <a:ext cx="231516" cy="21825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3FFE5104-EAF0-4909-9766-194D6548180E}" type="slidenum">
              <a:rPr lang="ru-RU" sz="772" b="1" smtClean="0">
                <a:solidFill>
                  <a:srgbClr val="FFFFFF"/>
                </a:solidFill>
              </a:rPr>
              <a:pPr algn="ctr"/>
              <a:t>‹#›</a:t>
            </a:fld>
            <a:endParaRPr lang="ru-RU" sz="772" b="1" dirty="0">
              <a:solidFill>
                <a:srgbClr val="FFFFFF"/>
              </a:solidFill>
            </a:endParaRPr>
          </a:p>
        </p:txBody>
      </p:sp>
      <p:sp>
        <p:nvSpPr>
          <p:cNvPr id="13" name="Текст 44"/>
          <p:cNvSpPr>
            <a:spLocks noGrp="1"/>
          </p:cNvSpPr>
          <p:nvPr>
            <p:ph type="body" sz="quarter" idx="18" hasCustomPrompt="1"/>
          </p:nvPr>
        </p:nvSpPr>
        <p:spPr>
          <a:xfrm>
            <a:off x="1071356" y="7113608"/>
            <a:ext cx="3293306" cy="27823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SIBGENCO.RU Segoe UI Light, K=6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SIBGENCO.RU Segoe UI Light, K=6</a:t>
            </a:r>
            <a:endParaRPr lang="ru-RU" dirty="0" smtClean="0"/>
          </a:p>
        </p:txBody>
      </p:sp>
      <p:sp>
        <p:nvSpPr>
          <p:cNvPr id="18" name="Текст 44"/>
          <p:cNvSpPr>
            <a:spLocks noGrp="1"/>
          </p:cNvSpPr>
          <p:nvPr>
            <p:ph type="body" sz="quarter" idx="25" hasCustomPrompt="1"/>
          </p:nvPr>
        </p:nvSpPr>
        <p:spPr>
          <a:xfrm>
            <a:off x="8965531" y="7113608"/>
            <a:ext cx="1011639" cy="278239"/>
          </a:xfrm>
        </p:spPr>
        <p:txBody>
          <a:bodyPr lIns="0" tIns="0" rIns="0" bIns="0">
            <a:noAutofit/>
          </a:bodyPr>
          <a:lstStyle>
            <a:lvl1pPr marL="0" marR="0" indent="0" algn="r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Санкт-Петербург 2016</a:t>
            </a:r>
            <a:r>
              <a:rPr lang="en-US" dirty="0" smtClean="0"/>
              <a:t> Segoe UI Light, K=6</a:t>
            </a:r>
            <a:endParaRPr lang="ru-RU" dirty="0" smtClean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1" hasCustomPrompt="1"/>
          </p:nvPr>
        </p:nvSpPr>
        <p:spPr>
          <a:xfrm>
            <a:off x="706669" y="2311651"/>
            <a:ext cx="4555709" cy="55536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43" b="1" baseline="0">
                <a:latin typeface="+mj-lt"/>
              </a:defRPr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Заголовок графика: </a:t>
            </a:r>
            <a:r>
              <a:rPr lang="en-US" dirty="0" smtClean="0"/>
              <a:t>Segoe UI Bold, K=1</a:t>
            </a:r>
            <a:r>
              <a:rPr lang="ru-RU" dirty="0" smtClean="0"/>
              <a:t>4</a:t>
            </a:r>
          </a:p>
        </p:txBody>
      </p:sp>
      <p:sp>
        <p:nvSpPr>
          <p:cNvPr id="15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383491"/>
            <a:ext cx="7072189" cy="38497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>
                <a:solidFill>
                  <a:schemeClr val="bg1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ЗАГОЛОВОК РАЗДЕЛА: </a:t>
            </a:r>
            <a:r>
              <a:rPr lang="en-US" dirty="0" smtClean="0"/>
              <a:t>SEGOE UI, K=1</a:t>
            </a:r>
            <a:r>
              <a:rPr lang="ru-RU" dirty="0" smtClean="0"/>
              <a:t>0</a:t>
            </a:r>
            <a:endParaRPr lang="en-US" dirty="0" smtClean="0"/>
          </a:p>
        </p:txBody>
      </p:sp>
      <p:pic>
        <p:nvPicPr>
          <p:cNvPr id="16" name="Picture 2" descr="F:\! РАБОЧАЯ\DEZ,A\SGK\logo_белое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239" y="195376"/>
            <a:ext cx="1179666" cy="436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Текст 4"/>
          <p:cNvSpPr>
            <a:spLocks noGrp="1"/>
          </p:cNvSpPr>
          <p:nvPr>
            <p:ph type="body" sz="quarter" idx="37" hasCustomPrompt="1"/>
          </p:nvPr>
        </p:nvSpPr>
        <p:spPr>
          <a:xfrm>
            <a:off x="7767939" y="4791007"/>
            <a:ext cx="2209232" cy="912531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</a:p>
        </p:txBody>
      </p:sp>
      <p:sp>
        <p:nvSpPr>
          <p:cNvPr id="12" name="Текст 3"/>
          <p:cNvSpPr>
            <a:spLocks noGrp="1"/>
          </p:cNvSpPr>
          <p:nvPr>
            <p:ph type="body" sz="quarter" idx="40" hasCustomPrompt="1"/>
          </p:nvPr>
        </p:nvSpPr>
        <p:spPr>
          <a:xfrm>
            <a:off x="714644" y="1830512"/>
            <a:ext cx="6905129" cy="481139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74">
                <a:solidFill>
                  <a:schemeClr val="tx2"/>
                </a:solidFill>
                <a:latin typeface="+mj-lt"/>
              </a:defRPr>
            </a:lvl1pPr>
            <a:lvl2pPr marL="503972" indent="0">
              <a:buNone/>
              <a:defRPr sz="1874">
                <a:latin typeface="+mj-lt"/>
              </a:defRPr>
            </a:lvl2pPr>
            <a:lvl3pPr marL="1007943" indent="0">
              <a:buNone/>
              <a:defRPr sz="1874">
                <a:latin typeface="+mj-lt"/>
              </a:defRPr>
            </a:lvl3pPr>
            <a:lvl4pPr marL="1511915" indent="0">
              <a:buNone/>
              <a:defRPr sz="1874">
                <a:latin typeface="+mj-lt"/>
              </a:defRPr>
            </a:lvl4pPr>
            <a:lvl5pPr marL="2015886" indent="0">
              <a:buNone/>
              <a:defRPr sz="1874">
                <a:latin typeface="+mj-lt"/>
              </a:defRPr>
            </a:lvl5pPr>
          </a:lstStyle>
          <a:p>
            <a:pPr lvl="0"/>
            <a:r>
              <a:rPr lang="ru-RU" dirty="0" smtClean="0"/>
              <a:t>ПОДЗАГОЛОВОК: </a:t>
            </a:r>
            <a:r>
              <a:rPr lang="en-US" dirty="0" smtClean="0"/>
              <a:t>SEGOE UI MEDIUM, K=17</a:t>
            </a:r>
            <a:endParaRPr lang="ru-RU" dirty="0"/>
          </a:p>
        </p:txBody>
      </p:sp>
      <p:sp>
        <p:nvSpPr>
          <p:cNvPr id="20" name="Текст 4"/>
          <p:cNvSpPr>
            <a:spLocks noGrp="1"/>
          </p:cNvSpPr>
          <p:nvPr>
            <p:ph type="body" sz="quarter" idx="38" hasCustomPrompt="1"/>
          </p:nvPr>
        </p:nvSpPr>
        <p:spPr>
          <a:xfrm>
            <a:off x="1051867" y="6161102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Маркер: </a:t>
            </a:r>
            <a:r>
              <a:rPr lang="en-US" dirty="0" smtClean="0"/>
              <a:t>Segoe UI Light, K=7</a:t>
            </a:r>
          </a:p>
        </p:txBody>
      </p:sp>
      <p:sp>
        <p:nvSpPr>
          <p:cNvPr id="22" name="Текст 4"/>
          <p:cNvSpPr>
            <a:spLocks noGrp="1"/>
          </p:cNvSpPr>
          <p:nvPr>
            <p:ph type="body" sz="quarter" idx="39" hasCustomPrompt="1"/>
          </p:nvPr>
        </p:nvSpPr>
        <p:spPr>
          <a:xfrm>
            <a:off x="1051867" y="6478604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Маркер: </a:t>
            </a:r>
            <a:r>
              <a:rPr lang="en-US" dirty="0" smtClean="0"/>
              <a:t>Segoe UI Light, K=7</a:t>
            </a:r>
          </a:p>
        </p:txBody>
      </p:sp>
      <p:sp>
        <p:nvSpPr>
          <p:cNvPr id="24" name="Текст 4"/>
          <p:cNvSpPr>
            <a:spLocks noGrp="1"/>
          </p:cNvSpPr>
          <p:nvPr>
            <p:ph type="body" sz="quarter" idx="41" hasCustomPrompt="1"/>
          </p:nvPr>
        </p:nvSpPr>
        <p:spPr>
          <a:xfrm>
            <a:off x="3072041" y="6161102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Маркер: </a:t>
            </a:r>
            <a:r>
              <a:rPr lang="en-US" dirty="0" smtClean="0"/>
              <a:t>Segoe UI Light, K=7</a:t>
            </a:r>
          </a:p>
        </p:txBody>
      </p:sp>
      <p:sp>
        <p:nvSpPr>
          <p:cNvPr id="26" name="Текст 4"/>
          <p:cNvSpPr>
            <a:spLocks noGrp="1"/>
          </p:cNvSpPr>
          <p:nvPr>
            <p:ph type="body" sz="quarter" idx="42" hasCustomPrompt="1"/>
          </p:nvPr>
        </p:nvSpPr>
        <p:spPr>
          <a:xfrm>
            <a:off x="3072041" y="6478604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Маркер: </a:t>
            </a:r>
            <a:r>
              <a:rPr lang="en-US" dirty="0" smtClean="0"/>
              <a:t>Segoe UI Light, K=7</a:t>
            </a:r>
          </a:p>
        </p:txBody>
      </p:sp>
    </p:spTree>
    <p:extLst>
      <p:ext uri="{BB962C8B-B14F-4D97-AF65-F5344CB8AC3E}">
        <p14:creationId xmlns:p14="http://schemas.microsoft.com/office/powerpoint/2010/main" val="848732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Текстовый блок_график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0" y="1"/>
            <a:ext cx="10691813" cy="7936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160579"/>
            <a:ext cx="9270500" cy="669934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756" b="1" i="0" u="none" strike="noStrike" baseline="0" smtClean="0">
                <a:solidFill>
                  <a:schemeClr val="tx2"/>
                </a:solidFill>
              </a:defRPr>
            </a:lvl1pPr>
          </a:lstStyle>
          <a:p>
            <a:r>
              <a:rPr lang="ru-RU" b="1" dirty="0" smtClean="0"/>
              <a:t>ЗАГОЛОВОК: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K=25</a:t>
            </a:r>
            <a:endParaRPr lang="ru-RU" dirty="0"/>
          </a:p>
        </p:txBody>
      </p:sp>
      <p:sp>
        <p:nvSpPr>
          <p:cNvPr id="10" name="Овал 9"/>
          <p:cNvSpPr/>
          <p:nvPr userDrawn="1"/>
        </p:nvSpPr>
        <p:spPr>
          <a:xfrm>
            <a:off x="709453" y="7113608"/>
            <a:ext cx="231516" cy="21825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3FFE5104-EAF0-4909-9766-194D6548180E}" type="slidenum">
              <a:rPr lang="ru-RU" sz="772" b="1" smtClean="0">
                <a:solidFill>
                  <a:srgbClr val="FFFFFF"/>
                </a:solidFill>
              </a:rPr>
              <a:pPr algn="ctr"/>
              <a:t>‹#›</a:t>
            </a:fld>
            <a:endParaRPr lang="ru-RU" sz="772" b="1" dirty="0">
              <a:solidFill>
                <a:srgbClr val="FFFFFF"/>
              </a:solidFill>
            </a:endParaRPr>
          </a:p>
        </p:txBody>
      </p:sp>
      <p:sp>
        <p:nvSpPr>
          <p:cNvPr id="13" name="Текст 44"/>
          <p:cNvSpPr>
            <a:spLocks noGrp="1"/>
          </p:cNvSpPr>
          <p:nvPr>
            <p:ph type="body" sz="quarter" idx="18" hasCustomPrompt="1"/>
          </p:nvPr>
        </p:nvSpPr>
        <p:spPr>
          <a:xfrm>
            <a:off x="1071356" y="7113608"/>
            <a:ext cx="3293306" cy="27823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SIBGENCO.RU Segoe UI Light, K=6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SIBGENCO.RU Segoe UI Light, K=6</a:t>
            </a:r>
            <a:endParaRPr lang="ru-RU" dirty="0" smtClean="0"/>
          </a:p>
        </p:txBody>
      </p:sp>
      <p:sp>
        <p:nvSpPr>
          <p:cNvPr id="18" name="Текст 44"/>
          <p:cNvSpPr>
            <a:spLocks noGrp="1"/>
          </p:cNvSpPr>
          <p:nvPr>
            <p:ph type="body" sz="quarter" idx="25" hasCustomPrompt="1"/>
          </p:nvPr>
        </p:nvSpPr>
        <p:spPr>
          <a:xfrm>
            <a:off x="8965531" y="7113608"/>
            <a:ext cx="1011639" cy="278239"/>
          </a:xfrm>
        </p:spPr>
        <p:txBody>
          <a:bodyPr lIns="0" tIns="0" rIns="0" bIns="0">
            <a:noAutofit/>
          </a:bodyPr>
          <a:lstStyle>
            <a:lvl1pPr marL="0" marR="0" indent="0" algn="r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Санкт-Петербург 2016</a:t>
            </a:r>
            <a:r>
              <a:rPr lang="en-US" dirty="0" smtClean="0"/>
              <a:t> Segoe UI Light, K=6</a:t>
            </a:r>
            <a:endParaRPr lang="ru-RU" dirty="0" smtClean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1" hasCustomPrompt="1"/>
          </p:nvPr>
        </p:nvSpPr>
        <p:spPr>
          <a:xfrm>
            <a:off x="706669" y="2311651"/>
            <a:ext cx="4555709" cy="55536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43" b="1" baseline="0">
                <a:latin typeface="+mj-lt"/>
              </a:defRPr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Заголовок графика: </a:t>
            </a:r>
            <a:r>
              <a:rPr lang="en-US" dirty="0" smtClean="0"/>
              <a:t>Segoe UI Bold, K=1</a:t>
            </a:r>
            <a:r>
              <a:rPr lang="ru-RU" dirty="0" smtClean="0"/>
              <a:t>4</a:t>
            </a:r>
          </a:p>
        </p:txBody>
      </p:sp>
      <p:sp>
        <p:nvSpPr>
          <p:cNvPr id="15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383491"/>
            <a:ext cx="7072189" cy="38497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>
                <a:solidFill>
                  <a:schemeClr val="bg1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ЗАГОЛОВОК РАЗДЕЛА: </a:t>
            </a:r>
            <a:r>
              <a:rPr lang="en-US" dirty="0" smtClean="0"/>
              <a:t>SEGOE UI, K=1</a:t>
            </a:r>
            <a:r>
              <a:rPr lang="ru-RU" dirty="0" smtClean="0"/>
              <a:t>0</a:t>
            </a:r>
            <a:endParaRPr lang="en-US" dirty="0" smtClean="0"/>
          </a:p>
        </p:txBody>
      </p:sp>
      <p:pic>
        <p:nvPicPr>
          <p:cNvPr id="16" name="Picture 2" descr="F:\! РАБОЧАЯ\DEZ,A\SGK\logo_белое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239" y="195376"/>
            <a:ext cx="1179666" cy="436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Текст 4"/>
          <p:cNvSpPr>
            <a:spLocks noGrp="1"/>
          </p:cNvSpPr>
          <p:nvPr>
            <p:ph type="body" sz="quarter" idx="37" hasCustomPrompt="1"/>
          </p:nvPr>
        </p:nvSpPr>
        <p:spPr>
          <a:xfrm>
            <a:off x="7767939" y="4791007"/>
            <a:ext cx="2209232" cy="912531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</a:p>
        </p:txBody>
      </p:sp>
      <p:sp>
        <p:nvSpPr>
          <p:cNvPr id="12" name="Текст 3"/>
          <p:cNvSpPr>
            <a:spLocks noGrp="1"/>
          </p:cNvSpPr>
          <p:nvPr>
            <p:ph type="body" sz="quarter" idx="40" hasCustomPrompt="1"/>
          </p:nvPr>
        </p:nvSpPr>
        <p:spPr>
          <a:xfrm>
            <a:off x="714644" y="1830512"/>
            <a:ext cx="6905129" cy="481139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74">
                <a:solidFill>
                  <a:schemeClr val="tx2"/>
                </a:solidFill>
                <a:latin typeface="+mj-lt"/>
              </a:defRPr>
            </a:lvl1pPr>
            <a:lvl2pPr marL="503972" indent="0">
              <a:buNone/>
              <a:defRPr sz="1874">
                <a:latin typeface="+mj-lt"/>
              </a:defRPr>
            </a:lvl2pPr>
            <a:lvl3pPr marL="1007943" indent="0">
              <a:buNone/>
              <a:defRPr sz="1874">
                <a:latin typeface="+mj-lt"/>
              </a:defRPr>
            </a:lvl3pPr>
            <a:lvl4pPr marL="1511915" indent="0">
              <a:buNone/>
              <a:defRPr sz="1874">
                <a:latin typeface="+mj-lt"/>
              </a:defRPr>
            </a:lvl4pPr>
            <a:lvl5pPr marL="2015886" indent="0">
              <a:buNone/>
              <a:defRPr sz="1874">
                <a:latin typeface="+mj-lt"/>
              </a:defRPr>
            </a:lvl5pPr>
          </a:lstStyle>
          <a:p>
            <a:pPr lvl="0"/>
            <a:r>
              <a:rPr lang="ru-RU" dirty="0" smtClean="0"/>
              <a:t>ПОДЗАГОЛОВОК: </a:t>
            </a:r>
            <a:r>
              <a:rPr lang="en-US" dirty="0" smtClean="0"/>
              <a:t>SEGOE UI MEDIUM, K=17</a:t>
            </a:r>
            <a:endParaRPr lang="ru-RU" dirty="0"/>
          </a:p>
        </p:txBody>
      </p:sp>
      <p:sp>
        <p:nvSpPr>
          <p:cNvPr id="20" name="Текст 4"/>
          <p:cNvSpPr>
            <a:spLocks noGrp="1"/>
          </p:cNvSpPr>
          <p:nvPr>
            <p:ph type="body" sz="quarter" idx="38" hasCustomPrompt="1"/>
          </p:nvPr>
        </p:nvSpPr>
        <p:spPr>
          <a:xfrm>
            <a:off x="1051867" y="6161102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Маркер: </a:t>
            </a:r>
            <a:r>
              <a:rPr lang="en-US" dirty="0" smtClean="0"/>
              <a:t>Segoe UI Light, K=7</a:t>
            </a:r>
          </a:p>
        </p:txBody>
      </p:sp>
      <p:sp>
        <p:nvSpPr>
          <p:cNvPr id="22" name="Текст 4"/>
          <p:cNvSpPr>
            <a:spLocks noGrp="1"/>
          </p:cNvSpPr>
          <p:nvPr>
            <p:ph type="body" sz="quarter" idx="39" hasCustomPrompt="1"/>
          </p:nvPr>
        </p:nvSpPr>
        <p:spPr>
          <a:xfrm>
            <a:off x="1051867" y="6478604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Маркер: </a:t>
            </a:r>
            <a:r>
              <a:rPr lang="en-US" dirty="0" smtClean="0"/>
              <a:t>Segoe UI Light, K=7</a:t>
            </a:r>
          </a:p>
        </p:txBody>
      </p:sp>
      <p:sp>
        <p:nvSpPr>
          <p:cNvPr id="24" name="Текст 4"/>
          <p:cNvSpPr>
            <a:spLocks noGrp="1"/>
          </p:cNvSpPr>
          <p:nvPr>
            <p:ph type="body" sz="quarter" idx="41" hasCustomPrompt="1"/>
          </p:nvPr>
        </p:nvSpPr>
        <p:spPr>
          <a:xfrm>
            <a:off x="3072041" y="6161102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Маркер: </a:t>
            </a:r>
            <a:r>
              <a:rPr lang="en-US" dirty="0" smtClean="0"/>
              <a:t>Segoe UI Light, K=7</a:t>
            </a:r>
          </a:p>
        </p:txBody>
      </p:sp>
      <p:sp>
        <p:nvSpPr>
          <p:cNvPr id="26" name="Текст 4"/>
          <p:cNvSpPr>
            <a:spLocks noGrp="1"/>
          </p:cNvSpPr>
          <p:nvPr>
            <p:ph type="body" sz="quarter" idx="42" hasCustomPrompt="1"/>
          </p:nvPr>
        </p:nvSpPr>
        <p:spPr>
          <a:xfrm>
            <a:off x="3072041" y="6478604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Маркер: </a:t>
            </a:r>
            <a:r>
              <a:rPr lang="en-US" dirty="0" smtClean="0"/>
              <a:t>Segoe UI Light, K=7</a:t>
            </a:r>
          </a:p>
        </p:txBody>
      </p:sp>
      <p:grpSp>
        <p:nvGrpSpPr>
          <p:cNvPr id="35" name="Группа 34"/>
          <p:cNvGrpSpPr/>
          <p:nvPr userDrawn="1"/>
        </p:nvGrpSpPr>
        <p:grpSpPr>
          <a:xfrm>
            <a:off x="2672668" y="6400392"/>
            <a:ext cx="336750" cy="317467"/>
            <a:chOff x="5498612" y="2826167"/>
            <a:chExt cx="288000" cy="288000"/>
          </a:xfrm>
        </p:grpSpPr>
        <p:grpSp>
          <p:nvGrpSpPr>
            <p:cNvPr id="36" name="Группа 35"/>
            <p:cNvGrpSpPr/>
            <p:nvPr/>
          </p:nvGrpSpPr>
          <p:grpSpPr>
            <a:xfrm>
              <a:off x="5498612" y="2826167"/>
              <a:ext cx="288000" cy="288000"/>
              <a:chOff x="7187001" y="2497733"/>
              <a:chExt cx="504056" cy="504056"/>
            </a:xfrm>
          </p:grpSpPr>
          <p:sp>
            <p:nvSpPr>
              <p:cNvPr id="38" name="Овал 37"/>
              <p:cNvSpPr/>
              <p:nvPr/>
            </p:nvSpPr>
            <p:spPr>
              <a:xfrm>
                <a:off x="7245197" y="2551762"/>
                <a:ext cx="396001" cy="3960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2263">
                  <a:solidFill>
                    <a:srgbClr val="FFFFFF"/>
                  </a:solidFill>
                </a:endParaRPr>
              </a:p>
            </p:txBody>
          </p:sp>
          <p:sp>
            <p:nvSpPr>
              <p:cNvPr id="39" name="Овал 38"/>
              <p:cNvSpPr/>
              <p:nvPr/>
            </p:nvSpPr>
            <p:spPr>
              <a:xfrm>
                <a:off x="7187001" y="2497733"/>
                <a:ext cx="504056" cy="504056"/>
              </a:xfrm>
              <a:prstGeom prst="ellipse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2263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0" name="Овал 39"/>
              <p:cNvSpPr/>
              <p:nvPr/>
            </p:nvSpPr>
            <p:spPr>
              <a:xfrm>
                <a:off x="7187001" y="2497733"/>
                <a:ext cx="504056" cy="504056"/>
              </a:xfrm>
              <a:prstGeom prst="ellipse">
                <a:avLst/>
              </a:prstGeom>
              <a:noFill/>
              <a:ln>
                <a:solidFill>
                  <a:schemeClr val="bg2">
                    <a:alpha val="7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2263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1" name="Овал 40"/>
              <p:cNvSpPr/>
              <p:nvPr/>
            </p:nvSpPr>
            <p:spPr>
              <a:xfrm>
                <a:off x="7245197" y="2551762"/>
                <a:ext cx="396001" cy="396001"/>
              </a:xfrm>
              <a:prstGeom prst="ellipse">
                <a:avLst/>
              </a:prstGeom>
              <a:solidFill>
                <a:schemeClr val="bg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2263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37" name="Овал 36"/>
            <p:cNvSpPr/>
            <p:nvPr/>
          </p:nvSpPr>
          <p:spPr>
            <a:xfrm>
              <a:off x="5596279" y="2921453"/>
              <a:ext cx="97428" cy="9742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263">
                <a:solidFill>
                  <a:srgbClr val="FFFFFF"/>
                </a:solidFill>
              </a:endParaRPr>
            </a:p>
          </p:txBody>
        </p:sp>
      </p:grpSp>
      <p:sp>
        <p:nvSpPr>
          <p:cNvPr id="51" name="Овал 50"/>
          <p:cNvSpPr/>
          <p:nvPr/>
        </p:nvSpPr>
        <p:spPr>
          <a:xfrm>
            <a:off x="2784083" y="6166929"/>
            <a:ext cx="113920" cy="10739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706669" y="6200790"/>
            <a:ext cx="273609" cy="595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56" name="Прямоугольник 55"/>
          <p:cNvSpPr/>
          <p:nvPr userDrawn="1"/>
        </p:nvSpPr>
        <p:spPr>
          <a:xfrm>
            <a:off x="706669" y="6508366"/>
            <a:ext cx="273609" cy="595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4" name="Диаграмма 3"/>
          <p:cNvSpPr>
            <a:spLocks noGrp="1"/>
          </p:cNvSpPr>
          <p:nvPr>
            <p:ph type="chart" sz="quarter" idx="43"/>
          </p:nvPr>
        </p:nvSpPr>
        <p:spPr>
          <a:xfrm>
            <a:off x="714644" y="3263611"/>
            <a:ext cx="6905129" cy="2619637"/>
          </a:xfrm>
        </p:spPr>
        <p:txBody>
          <a:bodyPr>
            <a:normAutofit/>
          </a:bodyPr>
          <a:lstStyle>
            <a:lvl1pPr>
              <a:defRPr sz="1543" b="1">
                <a:latin typeface="+mj-lt"/>
              </a:defRPr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45500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_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631616" y="2339939"/>
            <a:ext cx="5682657" cy="1190500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976" b="1" i="0" u="none" strike="noStrike" baseline="0" smtClean="0">
                <a:solidFill>
                  <a:schemeClr val="bg2"/>
                </a:solidFill>
              </a:defRPr>
            </a:lvl1pPr>
          </a:lstStyle>
          <a:p>
            <a:r>
              <a:rPr lang="ru-RU" b="1" dirty="0" smtClean="0"/>
              <a:t>НАЗВАНИЕ ПРЕЗЕНТАЦИИ: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K=27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631616" y="3621087"/>
            <a:ext cx="5682657" cy="11905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874" b="0" i="0" baseline="0">
                <a:solidFill>
                  <a:schemeClr val="bg1"/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r>
              <a:rPr lang="en-US" dirty="0" smtClean="0"/>
              <a:t>, Segoe UI Medium, K=17</a:t>
            </a:r>
            <a:endParaRPr lang="ru-RU" dirty="0"/>
          </a:p>
        </p:txBody>
      </p:sp>
      <p:sp>
        <p:nvSpPr>
          <p:cNvPr id="41" name="Текст 40"/>
          <p:cNvSpPr>
            <a:spLocks noGrp="1"/>
          </p:cNvSpPr>
          <p:nvPr>
            <p:ph type="body" sz="quarter" idx="15" hasCustomPrompt="1"/>
          </p:nvPr>
        </p:nvSpPr>
        <p:spPr>
          <a:xfrm>
            <a:off x="7786833" y="883739"/>
            <a:ext cx="2190337" cy="594209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92" baseline="0">
                <a:solidFill>
                  <a:schemeClr val="bg1"/>
                </a:solidFill>
              </a:defRPr>
            </a:lvl1pPr>
            <a:lvl2pPr marL="503972" indent="0">
              <a:buNone/>
              <a:defRPr sz="992">
                <a:solidFill>
                  <a:schemeClr val="bg1"/>
                </a:solidFill>
              </a:defRPr>
            </a:lvl2pPr>
            <a:lvl3pPr marL="1007943" indent="0">
              <a:buNone/>
              <a:defRPr sz="992">
                <a:solidFill>
                  <a:schemeClr val="bg1"/>
                </a:solidFill>
              </a:defRPr>
            </a:lvl3pPr>
            <a:lvl4pPr marL="1511915" indent="0">
              <a:buNone/>
              <a:defRPr sz="992">
                <a:solidFill>
                  <a:schemeClr val="bg1"/>
                </a:solidFill>
              </a:defRPr>
            </a:lvl4pPr>
            <a:lvl5pPr marL="2015886" indent="0">
              <a:buNone/>
              <a:defRPr sz="992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САНКТ-ПЕТЕРБУРГ 2016: </a:t>
            </a:r>
            <a:r>
              <a:rPr lang="en-US" dirty="0" smtClean="0"/>
              <a:t>Segoe UI Medium, K=9</a:t>
            </a:r>
            <a:endParaRPr lang="ru-RU" dirty="0"/>
          </a:p>
        </p:txBody>
      </p:sp>
      <p:sp>
        <p:nvSpPr>
          <p:cNvPr id="43" name="Текст 42"/>
          <p:cNvSpPr>
            <a:spLocks noGrp="1"/>
          </p:cNvSpPr>
          <p:nvPr>
            <p:ph type="body" sz="quarter" idx="16" hasCustomPrompt="1"/>
          </p:nvPr>
        </p:nvSpPr>
        <p:spPr>
          <a:xfrm>
            <a:off x="1631614" y="4812293"/>
            <a:ext cx="5682657" cy="81896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323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Отдел маркетинга: </a:t>
            </a:r>
            <a:r>
              <a:rPr lang="en-US" dirty="0" smtClean="0"/>
              <a:t>Segoe UI Light, K=12</a:t>
            </a:r>
            <a:endParaRPr lang="ru-RU" dirty="0"/>
          </a:p>
        </p:txBody>
      </p:sp>
      <p:sp>
        <p:nvSpPr>
          <p:cNvPr id="45" name="Текст 44"/>
          <p:cNvSpPr>
            <a:spLocks noGrp="1"/>
          </p:cNvSpPr>
          <p:nvPr>
            <p:ph type="body" sz="quarter" idx="18" hasCustomPrompt="1"/>
          </p:nvPr>
        </p:nvSpPr>
        <p:spPr>
          <a:xfrm>
            <a:off x="1631615" y="7113608"/>
            <a:ext cx="3293306" cy="278239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61">
                <a:solidFill>
                  <a:schemeClr val="bg1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SIBGENCO.RU Segoe UI Light, K=6</a:t>
            </a:r>
            <a:endParaRPr lang="ru-RU" dirty="0"/>
          </a:p>
        </p:txBody>
      </p:sp>
      <p:pic>
        <p:nvPicPr>
          <p:cNvPr id="53" name="Picture 6" descr="F:\! РАБОЧАЯ\DEZ,A\SGK\дом_цветной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52" b="12615"/>
          <a:stretch/>
        </p:blipFill>
        <p:spPr bwMode="auto">
          <a:xfrm>
            <a:off x="5058272" y="3051632"/>
            <a:ext cx="5633542" cy="450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7" descr="F:\! РАБОЧАЯ\DEZ,A\SGK\дом_цветной_1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3" y="4017964"/>
            <a:ext cx="1152563" cy="2222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94984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итульный слайд_MONOHR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F:\! РАБОЧАЯ\DEZ,A\SGK\mon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0721" y="3494956"/>
            <a:ext cx="5449288" cy="40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631616" y="2339939"/>
            <a:ext cx="5682657" cy="1190500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976" b="1" i="0" u="none" strike="noStrike" baseline="0" smtClean="0">
                <a:solidFill>
                  <a:schemeClr val="bg1"/>
                </a:solidFill>
              </a:defRPr>
            </a:lvl1pPr>
          </a:lstStyle>
          <a:p>
            <a:r>
              <a:rPr lang="ru-RU" b="1" dirty="0" smtClean="0"/>
              <a:t>НАЗВАНИЕ ПРЕЗЕНТАЦИИ: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K=27</a:t>
            </a:r>
            <a:endParaRPr lang="ru-RU" dirty="0"/>
          </a:p>
        </p:txBody>
      </p:sp>
      <p:sp>
        <p:nvSpPr>
          <p:cNvPr id="14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631616" y="3621087"/>
            <a:ext cx="5682657" cy="11905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874" b="0" i="0" baseline="0">
                <a:solidFill>
                  <a:schemeClr val="bg1"/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r>
              <a:rPr lang="en-US" dirty="0" smtClean="0"/>
              <a:t>, Segoe UI Medium, K=17</a:t>
            </a:r>
            <a:endParaRPr lang="ru-RU" dirty="0"/>
          </a:p>
        </p:txBody>
      </p:sp>
      <p:sp>
        <p:nvSpPr>
          <p:cNvPr id="15" name="Текст 40"/>
          <p:cNvSpPr>
            <a:spLocks noGrp="1"/>
          </p:cNvSpPr>
          <p:nvPr>
            <p:ph type="body" sz="quarter" idx="15" hasCustomPrompt="1"/>
          </p:nvPr>
        </p:nvSpPr>
        <p:spPr>
          <a:xfrm>
            <a:off x="7786833" y="883739"/>
            <a:ext cx="2190337" cy="594209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92" baseline="0">
                <a:solidFill>
                  <a:schemeClr val="bg1"/>
                </a:solidFill>
              </a:defRPr>
            </a:lvl1pPr>
            <a:lvl2pPr marL="503972" indent="0">
              <a:buNone/>
              <a:defRPr sz="992">
                <a:solidFill>
                  <a:schemeClr val="bg1"/>
                </a:solidFill>
              </a:defRPr>
            </a:lvl2pPr>
            <a:lvl3pPr marL="1007943" indent="0">
              <a:buNone/>
              <a:defRPr sz="992">
                <a:solidFill>
                  <a:schemeClr val="bg1"/>
                </a:solidFill>
              </a:defRPr>
            </a:lvl3pPr>
            <a:lvl4pPr marL="1511915" indent="0">
              <a:buNone/>
              <a:defRPr sz="992">
                <a:solidFill>
                  <a:schemeClr val="bg1"/>
                </a:solidFill>
              </a:defRPr>
            </a:lvl4pPr>
            <a:lvl5pPr marL="2015886" indent="0">
              <a:buNone/>
              <a:defRPr sz="992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САНКТ-ПЕТЕРБУРГ 2016: </a:t>
            </a:r>
            <a:r>
              <a:rPr lang="en-US" dirty="0" smtClean="0"/>
              <a:t>Segoe UI Medium, K=9</a:t>
            </a:r>
            <a:endParaRPr lang="ru-RU" dirty="0"/>
          </a:p>
        </p:txBody>
      </p:sp>
      <p:sp>
        <p:nvSpPr>
          <p:cNvPr id="16" name="Текст 42"/>
          <p:cNvSpPr>
            <a:spLocks noGrp="1"/>
          </p:cNvSpPr>
          <p:nvPr>
            <p:ph type="body" sz="quarter" idx="16" hasCustomPrompt="1"/>
          </p:nvPr>
        </p:nvSpPr>
        <p:spPr>
          <a:xfrm>
            <a:off x="1631614" y="4812293"/>
            <a:ext cx="5682657" cy="81896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323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Отдел маркетинга: </a:t>
            </a:r>
            <a:r>
              <a:rPr lang="en-US" dirty="0" smtClean="0"/>
              <a:t>Segoe UI Light, K=12</a:t>
            </a:r>
            <a:endParaRPr lang="ru-RU" dirty="0"/>
          </a:p>
        </p:txBody>
      </p:sp>
      <p:sp>
        <p:nvSpPr>
          <p:cNvPr id="17" name="Текст 44"/>
          <p:cNvSpPr>
            <a:spLocks noGrp="1"/>
          </p:cNvSpPr>
          <p:nvPr>
            <p:ph type="body" sz="quarter" idx="18" hasCustomPrompt="1"/>
          </p:nvPr>
        </p:nvSpPr>
        <p:spPr>
          <a:xfrm>
            <a:off x="1631615" y="7113608"/>
            <a:ext cx="3293306" cy="278239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61">
                <a:solidFill>
                  <a:schemeClr val="bg1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SIBGENCO.RU Segoe UI Light, K=6</a:t>
            </a:r>
            <a:endParaRPr lang="ru-RU" dirty="0"/>
          </a:p>
        </p:txBody>
      </p:sp>
      <p:pic>
        <p:nvPicPr>
          <p:cNvPr id="18" name="Picture 5" descr="F:\! РАБОЧАЯ\DEZ,A\SGK\logo_02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080" y="566783"/>
            <a:ext cx="2446380" cy="7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47329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_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408690"/>
            <a:ext cx="5726431" cy="436962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aseline="0">
                <a:solidFill>
                  <a:schemeClr val="tx2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ЗАГОЛОВОК РАЗДЕЛА: </a:t>
            </a:r>
            <a:r>
              <a:rPr lang="en-US" dirty="0" smtClean="0"/>
              <a:t>SEGOE UI,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ЗАГОЛОВОК РАЗДЕЛА: </a:t>
            </a:r>
            <a:r>
              <a:rPr lang="en-US" dirty="0" smtClean="0"/>
              <a:t>SEGOE UI, K=12</a:t>
            </a:r>
            <a:endParaRPr lang="ru-RU" dirty="0" smtClean="0"/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154978"/>
            <a:ext cx="9270501" cy="1142414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756" b="1" i="0" u="none" strike="noStrike" baseline="0" smtClean="0">
                <a:solidFill>
                  <a:schemeClr val="tx2"/>
                </a:solidFill>
              </a:defRPr>
            </a:lvl1pPr>
          </a:lstStyle>
          <a:p>
            <a:r>
              <a:rPr lang="ru-RU" b="1" dirty="0" smtClean="0"/>
              <a:t>ЗАГОЛОВОК: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K=25</a:t>
            </a:r>
            <a:endParaRPr lang="ru-RU" dirty="0"/>
          </a:p>
        </p:txBody>
      </p:sp>
      <p:sp>
        <p:nvSpPr>
          <p:cNvPr id="10" name="Овал 9"/>
          <p:cNvSpPr/>
          <p:nvPr userDrawn="1"/>
        </p:nvSpPr>
        <p:spPr>
          <a:xfrm>
            <a:off x="709453" y="7113608"/>
            <a:ext cx="231516" cy="21825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3FFE5104-EAF0-4909-9766-194D6548180E}" type="slidenum">
              <a:rPr lang="ru-RU" sz="772" b="1" smtClean="0">
                <a:solidFill>
                  <a:srgbClr val="FFFFFF"/>
                </a:solidFill>
              </a:rPr>
              <a:pPr algn="ctr"/>
              <a:t>‹#›</a:t>
            </a:fld>
            <a:endParaRPr lang="ru-RU" sz="772" b="1" dirty="0">
              <a:solidFill>
                <a:srgbClr val="FFFFFF"/>
              </a:solidFill>
            </a:endParaRPr>
          </a:p>
        </p:txBody>
      </p:sp>
      <p:sp>
        <p:nvSpPr>
          <p:cNvPr id="13" name="Текст 44"/>
          <p:cNvSpPr>
            <a:spLocks noGrp="1"/>
          </p:cNvSpPr>
          <p:nvPr>
            <p:ph type="body" sz="quarter" idx="18" hasCustomPrompt="1"/>
          </p:nvPr>
        </p:nvSpPr>
        <p:spPr>
          <a:xfrm>
            <a:off x="1071356" y="7113608"/>
            <a:ext cx="3293306" cy="27823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SIBGENCO.RU Segoe UI Light, K=6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SIBGENCO.RU Segoe UI Light, K=6</a:t>
            </a:r>
            <a:endParaRPr lang="ru-RU" dirty="0" smtClean="0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9" hasCustomPrompt="1"/>
          </p:nvPr>
        </p:nvSpPr>
        <p:spPr>
          <a:xfrm>
            <a:off x="1238098" y="2311391"/>
            <a:ext cx="4167208" cy="454434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1" baseline="0">
                <a:latin typeface="+mj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Название раздела: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Название раздела: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lvl="0"/>
            <a:endParaRPr lang="ru-RU" dirty="0" smtClean="0"/>
          </a:p>
        </p:txBody>
      </p:sp>
      <p:sp>
        <p:nvSpPr>
          <p:cNvPr id="20" name="Текст 15"/>
          <p:cNvSpPr>
            <a:spLocks noGrp="1"/>
          </p:cNvSpPr>
          <p:nvPr>
            <p:ph type="body" sz="quarter" idx="20" hasCustomPrompt="1"/>
          </p:nvPr>
        </p:nvSpPr>
        <p:spPr>
          <a:xfrm>
            <a:off x="1238098" y="2774635"/>
            <a:ext cx="4167208" cy="695691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0" baseline="0">
                <a:latin typeface="+mn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</a:p>
          <a:p>
            <a:pPr lvl="0"/>
            <a:endParaRPr lang="en-US" dirty="0" smtClean="0"/>
          </a:p>
        </p:txBody>
      </p:sp>
      <p:sp>
        <p:nvSpPr>
          <p:cNvPr id="37" name="Текст 15"/>
          <p:cNvSpPr>
            <a:spLocks noGrp="1"/>
          </p:cNvSpPr>
          <p:nvPr>
            <p:ph type="body" sz="quarter" idx="21" hasCustomPrompt="1"/>
          </p:nvPr>
        </p:nvSpPr>
        <p:spPr>
          <a:xfrm>
            <a:off x="1238098" y="3669162"/>
            <a:ext cx="4167208" cy="454434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1" baseline="0">
                <a:latin typeface="+mj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Название раздела: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Название раздела: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lvl="0"/>
            <a:endParaRPr lang="ru-RU" dirty="0" smtClean="0"/>
          </a:p>
        </p:txBody>
      </p:sp>
      <p:sp>
        <p:nvSpPr>
          <p:cNvPr id="38" name="Текст 15"/>
          <p:cNvSpPr>
            <a:spLocks noGrp="1"/>
          </p:cNvSpPr>
          <p:nvPr>
            <p:ph type="body" sz="quarter" idx="22" hasCustomPrompt="1"/>
          </p:nvPr>
        </p:nvSpPr>
        <p:spPr>
          <a:xfrm>
            <a:off x="1238098" y="4132406"/>
            <a:ext cx="4167208" cy="695691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0" baseline="0">
                <a:latin typeface="+mn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</a:p>
          <a:p>
            <a:pPr lvl="0"/>
            <a:endParaRPr lang="en-US" dirty="0" smtClean="0"/>
          </a:p>
        </p:txBody>
      </p:sp>
      <p:sp>
        <p:nvSpPr>
          <p:cNvPr id="39" name="Текст 15"/>
          <p:cNvSpPr>
            <a:spLocks noGrp="1"/>
          </p:cNvSpPr>
          <p:nvPr>
            <p:ph type="body" sz="quarter" idx="23" hasCustomPrompt="1"/>
          </p:nvPr>
        </p:nvSpPr>
        <p:spPr>
          <a:xfrm>
            <a:off x="1238098" y="5041545"/>
            <a:ext cx="4167208" cy="454434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1" baseline="0">
                <a:latin typeface="+mj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Название раздела: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Название раздела: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lvl="0"/>
            <a:endParaRPr lang="ru-RU" dirty="0" smtClean="0"/>
          </a:p>
        </p:txBody>
      </p:sp>
      <p:sp>
        <p:nvSpPr>
          <p:cNvPr id="40" name="Текст 15"/>
          <p:cNvSpPr>
            <a:spLocks noGrp="1"/>
          </p:cNvSpPr>
          <p:nvPr>
            <p:ph type="body" sz="quarter" idx="24" hasCustomPrompt="1"/>
          </p:nvPr>
        </p:nvSpPr>
        <p:spPr>
          <a:xfrm>
            <a:off x="1238098" y="5504789"/>
            <a:ext cx="4167208" cy="695691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0" baseline="0">
                <a:latin typeface="+mn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</a:p>
          <a:p>
            <a:pPr lvl="0"/>
            <a:endParaRPr lang="en-US" dirty="0" smtClean="0"/>
          </a:p>
        </p:txBody>
      </p:sp>
      <p:pic>
        <p:nvPicPr>
          <p:cNvPr id="42" name="Picture 4" descr="F:\! РАБОЧАЯ\DEZ,A\SGK\дом_цветной_2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077"/>
          <a:stretch/>
        </p:blipFill>
        <p:spPr bwMode="auto">
          <a:xfrm>
            <a:off x="5259805" y="4492739"/>
            <a:ext cx="5194216" cy="3066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5" descr="F:\! РАБОЧАЯ\DEZ,A\SGK\logo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6429" y="409135"/>
            <a:ext cx="1215456" cy="436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8713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_MONOHR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408690"/>
            <a:ext cx="5726431" cy="436962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aseline="0">
                <a:solidFill>
                  <a:schemeClr val="tx2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ЗАГОЛОВОК РАЗДЕЛА: </a:t>
            </a:r>
            <a:r>
              <a:rPr lang="en-US" dirty="0" smtClean="0"/>
              <a:t>SEGOE UI,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ЗАГОЛОВОК РАЗДЕЛА: </a:t>
            </a:r>
            <a:r>
              <a:rPr lang="en-US" dirty="0" smtClean="0"/>
              <a:t>SEGOE UI, K=12</a:t>
            </a:r>
            <a:endParaRPr lang="ru-RU" dirty="0" smtClean="0"/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160578"/>
            <a:ext cx="9270501" cy="1142414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756" b="1" i="0" u="none" strike="noStrike" baseline="0" smtClean="0">
                <a:solidFill>
                  <a:schemeClr val="tx2"/>
                </a:solidFill>
              </a:defRPr>
            </a:lvl1pPr>
          </a:lstStyle>
          <a:p>
            <a:r>
              <a:rPr lang="ru-RU" b="1" dirty="0" smtClean="0"/>
              <a:t>ЗАГОЛОВОК: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K=25</a:t>
            </a:r>
            <a:endParaRPr lang="ru-RU" dirty="0"/>
          </a:p>
        </p:txBody>
      </p:sp>
      <p:sp>
        <p:nvSpPr>
          <p:cNvPr id="10" name="Овал 9"/>
          <p:cNvSpPr/>
          <p:nvPr userDrawn="1"/>
        </p:nvSpPr>
        <p:spPr>
          <a:xfrm>
            <a:off x="709453" y="7113608"/>
            <a:ext cx="231516" cy="21825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3FFE5104-EAF0-4909-9766-194D6548180E}" type="slidenum">
              <a:rPr lang="ru-RU" sz="772" b="1" smtClean="0">
                <a:solidFill>
                  <a:srgbClr val="FFFFFF"/>
                </a:solidFill>
              </a:rPr>
              <a:pPr algn="ctr"/>
              <a:t>‹#›</a:t>
            </a:fld>
            <a:endParaRPr lang="ru-RU" sz="772" b="1" dirty="0">
              <a:solidFill>
                <a:srgbClr val="FFFFFF"/>
              </a:solidFill>
            </a:endParaRPr>
          </a:p>
        </p:txBody>
      </p:sp>
      <p:sp>
        <p:nvSpPr>
          <p:cNvPr id="13" name="Текст 44"/>
          <p:cNvSpPr>
            <a:spLocks noGrp="1"/>
          </p:cNvSpPr>
          <p:nvPr>
            <p:ph type="body" sz="quarter" idx="18" hasCustomPrompt="1"/>
          </p:nvPr>
        </p:nvSpPr>
        <p:spPr>
          <a:xfrm>
            <a:off x="1071356" y="7113608"/>
            <a:ext cx="3293306" cy="27823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SIBGENCO.RU Segoe UI Light, K=6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SIBGENCO.RU Segoe UI Light, K=6</a:t>
            </a:r>
            <a:endParaRPr lang="ru-RU" dirty="0" smtClean="0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9" hasCustomPrompt="1"/>
          </p:nvPr>
        </p:nvSpPr>
        <p:spPr>
          <a:xfrm>
            <a:off x="1238098" y="2311391"/>
            <a:ext cx="4167208" cy="454434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1" baseline="0">
                <a:latin typeface="+mj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Название раздела: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Название раздела: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lvl="0"/>
            <a:endParaRPr lang="ru-RU" dirty="0" smtClean="0"/>
          </a:p>
        </p:txBody>
      </p:sp>
      <p:sp>
        <p:nvSpPr>
          <p:cNvPr id="20" name="Текст 15"/>
          <p:cNvSpPr>
            <a:spLocks noGrp="1"/>
          </p:cNvSpPr>
          <p:nvPr>
            <p:ph type="body" sz="quarter" idx="20" hasCustomPrompt="1"/>
          </p:nvPr>
        </p:nvSpPr>
        <p:spPr>
          <a:xfrm>
            <a:off x="1238098" y="2774635"/>
            <a:ext cx="4167208" cy="695691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0" baseline="0">
                <a:latin typeface="+mn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</a:p>
          <a:p>
            <a:pPr lvl="0"/>
            <a:endParaRPr lang="en-US" dirty="0" smtClean="0"/>
          </a:p>
        </p:txBody>
      </p:sp>
      <p:sp>
        <p:nvSpPr>
          <p:cNvPr id="37" name="Текст 15"/>
          <p:cNvSpPr>
            <a:spLocks noGrp="1"/>
          </p:cNvSpPr>
          <p:nvPr>
            <p:ph type="body" sz="quarter" idx="21" hasCustomPrompt="1"/>
          </p:nvPr>
        </p:nvSpPr>
        <p:spPr>
          <a:xfrm>
            <a:off x="1238098" y="3669162"/>
            <a:ext cx="4167208" cy="454434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1" baseline="0">
                <a:latin typeface="+mj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Название раздела: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Название раздела: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lvl="0"/>
            <a:endParaRPr lang="ru-RU" dirty="0" smtClean="0"/>
          </a:p>
        </p:txBody>
      </p:sp>
      <p:sp>
        <p:nvSpPr>
          <p:cNvPr id="38" name="Текст 15"/>
          <p:cNvSpPr>
            <a:spLocks noGrp="1"/>
          </p:cNvSpPr>
          <p:nvPr>
            <p:ph type="body" sz="quarter" idx="22" hasCustomPrompt="1"/>
          </p:nvPr>
        </p:nvSpPr>
        <p:spPr>
          <a:xfrm>
            <a:off x="1238098" y="4132406"/>
            <a:ext cx="4167208" cy="695691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0" baseline="0">
                <a:latin typeface="+mn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</a:p>
          <a:p>
            <a:pPr lvl="0"/>
            <a:endParaRPr lang="en-US" dirty="0" smtClean="0"/>
          </a:p>
        </p:txBody>
      </p:sp>
      <p:sp>
        <p:nvSpPr>
          <p:cNvPr id="39" name="Текст 15"/>
          <p:cNvSpPr>
            <a:spLocks noGrp="1"/>
          </p:cNvSpPr>
          <p:nvPr>
            <p:ph type="body" sz="quarter" idx="23" hasCustomPrompt="1"/>
          </p:nvPr>
        </p:nvSpPr>
        <p:spPr>
          <a:xfrm>
            <a:off x="1238098" y="5041545"/>
            <a:ext cx="4167208" cy="454434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1" baseline="0">
                <a:latin typeface="+mj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Название раздела: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Название раздела: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lvl="0"/>
            <a:endParaRPr lang="ru-RU" dirty="0" smtClean="0"/>
          </a:p>
        </p:txBody>
      </p:sp>
      <p:sp>
        <p:nvSpPr>
          <p:cNvPr id="40" name="Текст 15"/>
          <p:cNvSpPr>
            <a:spLocks noGrp="1"/>
          </p:cNvSpPr>
          <p:nvPr>
            <p:ph type="body" sz="quarter" idx="24" hasCustomPrompt="1"/>
          </p:nvPr>
        </p:nvSpPr>
        <p:spPr>
          <a:xfrm>
            <a:off x="1238098" y="5504789"/>
            <a:ext cx="4167208" cy="695691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0" baseline="0">
                <a:latin typeface="+mn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UI, K=12</a:t>
            </a:r>
          </a:p>
          <a:p>
            <a:pPr lvl="0"/>
            <a:endParaRPr lang="en-US" dirty="0" smtClean="0"/>
          </a:p>
        </p:txBody>
      </p:sp>
      <p:pic>
        <p:nvPicPr>
          <p:cNvPr id="17" name="Picture 5" descr="F:\! РАБОЧАЯ\DEZ,A\SGK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6429" y="409135"/>
            <a:ext cx="1215456" cy="436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" descr="F:\! РАБОЧАЯ\DEZ,A\SGK\дом_монохром.png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077"/>
          <a:stretch/>
        </p:blipFill>
        <p:spPr bwMode="auto">
          <a:xfrm>
            <a:off x="5259805" y="4492739"/>
            <a:ext cx="5194216" cy="3066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71172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Шмуцтитул_RED_вариант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408690"/>
            <a:ext cx="5726431" cy="436962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aseline="0">
                <a:solidFill>
                  <a:schemeClr val="tx2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НАЗВАНИЕ ПРЕЗЕНТАЦИИ: </a:t>
            </a:r>
            <a:r>
              <a:rPr lang="en-US" dirty="0" smtClean="0"/>
              <a:t>SEGOE UI,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НАЗВАНИЕ ПРЕЗЕНТАЦИИ: </a:t>
            </a:r>
            <a:r>
              <a:rPr lang="en-US" dirty="0" smtClean="0"/>
              <a:t>SEGOE UI, K=12</a:t>
            </a:r>
            <a:endParaRPr lang="ru-RU" dirty="0" smtClean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0" y="1160201"/>
            <a:ext cx="10691813" cy="63994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pic>
        <p:nvPicPr>
          <p:cNvPr id="5122" name="Picture 2" descr="F:\! РАБОЧАЯ\DEZ,A\SGK\mono_1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447" b="14208"/>
          <a:stretch/>
        </p:blipFill>
        <p:spPr bwMode="auto">
          <a:xfrm>
            <a:off x="6356270" y="4176716"/>
            <a:ext cx="4335544" cy="3382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996084"/>
            <a:ext cx="5734406" cy="1578979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976" b="1" i="0" u="none" strike="noStrike" baseline="0" smtClean="0">
                <a:solidFill>
                  <a:schemeClr val="bg1"/>
                </a:solidFill>
              </a:defRPr>
            </a:lvl1pPr>
          </a:lstStyle>
          <a:p>
            <a:r>
              <a:rPr lang="ru-RU" b="1" dirty="0" smtClean="0"/>
              <a:t>ШМУЦТИТУЛ: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</a:t>
            </a:r>
            <a:r>
              <a:rPr lang="ru-RU" b="1" dirty="0" smtClean="0"/>
              <a:t>7</a:t>
            </a:r>
            <a:endParaRPr lang="ru-RU" dirty="0"/>
          </a:p>
        </p:txBody>
      </p:sp>
      <p:pic>
        <p:nvPicPr>
          <p:cNvPr id="12" name="Picture 5" descr="F:\! РАБОЧАЯ\DEZ,A\SGK\logo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6429" y="409135"/>
            <a:ext cx="1215456" cy="436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5915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Шмуцтитул_RED_вариант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0" y="1"/>
            <a:ext cx="10691813" cy="75596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996084"/>
            <a:ext cx="5734406" cy="1578979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976" b="1" i="0" u="none" strike="noStrike" baseline="0" smtClean="0">
                <a:solidFill>
                  <a:schemeClr val="bg1"/>
                </a:solidFill>
              </a:defRPr>
            </a:lvl1pPr>
          </a:lstStyle>
          <a:p>
            <a:r>
              <a:rPr lang="ru-RU" b="1" dirty="0" smtClean="0"/>
              <a:t>ШМУЦТИТУЛ: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</a:t>
            </a:r>
            <a:r>
              <a:rPr lang="ru-RU" b="1" dirty="0" smtClean="0"/>
              <a:t>7</a:t>
            </a:r>
            <a:endParaRPr lang="ru-RU" dirty="0"/>
          </a:p>
        </p:txBody>
      </p:sp>
      <p:pic>
        <p:nvPicPr>
          <p:cNvPr id="8195" name="Picture 3" descr="F:\! РАБОЧАЯ\DEZ,A\SGK\дом прозрачный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8" b="45555"/>
          <a:stretch/>
        </p:blipFill>
        <p:spPr bwMode="auto">
          <a:xfrm>
            <a:off x="0" y="5248285"/>
            <a:ext cx="8545387" cy="2311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F:\! РАБОЧАЯ\DEZ,A\SGK\дуга_красная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5909" y="0"/>
            <a:ext cx="2533691" cy="755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9892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50954-BD80-4680-8B87-DF9A4A826EC5}" type="datetime1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24.06.2025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BDB68-1DF7-449F-B9D3-C5A63CEA664C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046574"/>
      </p:ext>
    </p:extLst>
  </p:cSld>
  <p:clrMapOvr>
    <a:masterClrMapping/>
  </p:clrMapOvr>
  <p:hf hdr="0" ft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Текстовый блок_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0" y="1"/>
            <a:ext cx="10691813" cy="7936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383491"/>
            <a:ext cx="7072189" cy="38497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>
                <a:solidFill>
                  <a:schemeClr val="bg1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ЗАГОЛОВОК РАЗДЕЛА: </a:t>
            </a:r>
            <a:r>
              <a:rPr lang="en-US" dirty="0" smtClean="0"/>
              <a:t>SEGOE UI, K=1</a:t>
            </a:r>
            <a:r>
              <a:rPr lang="ru-RU" dirty="0" smtClean="0"/>
              <a:t>0</a:t>
            </a:r>
            <a:endParaRPr lang="en-US" dirty="0" smtClean="0"/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160578"/>
            <a:ext cx="9261236" cy="1142414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756" b="1" i="0" u="none" strike="noStrike" baseline="0" smtClean="0">
                <a:solidFill>
                  <a:schemeClr val="tx2"/>
                </a:solidFill>
              </a:defRPr>
            </a:lvl1pPr>
          </a:lstStyle>
          <a:p>
            <a:r>
              <a:rPr lang="ru-RU" b="1" dirty="0" smtClean="0"/>
              <a:t>ЗАГОЛОВОК: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K=25</a:t>
            </a:r>
            <a:endParaRPr lang="ru-RU" dirty="0"/>
          </a:p>
        </p:txBody>
      </p:sp>
      <p:sp>
        <p:nvSpPr>
          <p:cNvPr id="10" name="Овал 9"/>
          <p:cNvSpPr/>
          <p:nvPr userDrawn="1"/>
        </p:nvSpPr>
        <p:spPr>
          <a:xfrm>
            <a:off x="709453" y="7113608"/>
            <a:ext cx="231516" cy="21825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3FFE5104-EAF0-4909-9766-194D6548180E}" type="slidenum">
              <a:rPr lang="ru-RU" sz="772" b="1" smtClean="0">
                <a:solidFill>
                  <a:srgbClr val="FFFFFF"/>
                </a:solidFill>
              </a:rPr>
              <a:pPr algn="ctr"/>
              <a:t>‹#›</a:t>
            </a:fld>
            <a:endParaRPr lang="ru-RU" sz="772" b="1" dirty="0">
              <a:solidFill>
                <a:srgbClr val="FFFFFF"/>
              </a:solidFill>
            </a:endParaRPr>
          </a:p>
        </p:txBody>
      </p:sp>
      <p:sp>
        <p:nvSpPr>
          <p:cNvPr id="13" name="Текст 44"/>
          <p:cNvSpPr>
            <a:spLocks noGrp="1"/>
          </p:cNvSpPr>
          <p:nvPr>
            <p:ph type="body" sz="quarter" idx="18" hasCustomPrompt="1"/>
          </p:nvPr>
        </p:nvSpPr>
        <p:spPr>
          <a:xfrm>
            <a:off x="1071356" y="7113608"/>
            <a:ext cx="3293306" cy="27823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SIBGENCO.RU Segoe UI Light, K=6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SIBGENCO.RU Segoe UI Light, K=6</a:t>
            </a:r>
            <a:endParaRPr lang="ru-RU" dirty="0" smtClean="0"/>
          </a:p>
        </p:txBody>
      </p:sp>
      <p:sp>
        <p:nvSpPr>
          <p:cNvPr id="20" name="Текст 15"/>
          <p:cNvSpPr>
            <a:spLocks noGrp="1"/>
          </p:cNvSpPr>
          <p:nvPr>
            <p:ph type="body" sz="quarter" idx="20" hasCustomPrompt="1"/>
          </p:nvPr>
        </p:nvSpPr>
        <p:spPr>
          <a:xfrm>
            <a:off x="714094" y="2311391"/>
            <a:ext cx="2190887" cy="4683059"/>
          </a:xfrm>
        </p:spPr>
        <p:txBody>
          <a:bodyPr lIns="0" tIns="0" rIns="0" bIns="0">
            <a:noAutofit/>
          </a:bodyPr>
          <a:lstStyle>
            <a:lvl1pPr marL="199489" marR="0" indent="-199489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323" b="0" baseline="0">
                <a:latin typeface="+mn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199489" marR="0" lvl="0" indent="-199489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199489" marR="0" lvl="0" indent="-199489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199489" marR="0" lvl="0" indent="-199489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199489" marR="0" lvl="0" indent="-199489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199489" marR="0" lvl="0" indent="-199489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lvl="0"/>
            <a:endParaRPr lang="en-US" dirty="0" smtClean="0"/>
          </a:p>
        </p:txBody>
      </p:sp>
      <p:sp>
        <p:nvSpPr>
          <p:cNvPr id="18" name="Текст 44"/>
          <p:cNvSpPr>
            <a:spLocks noGrp="1"/>
          </p:cNvSpPr>
          <p:nvPr>
            <p:ph type="body" sz="quarter" idx="25" hasCustomPrompt="1"/>
          </p:nvPr>
        </p:nvSpPr>
        <p:spPr>
          <a:xfrm>
            <a:off x="8965531" y="7113608"/>
            <a:ext cx="1011639" cy="278239"/>
          </a:xfrm>
        </p:spPr>
        <p:txBody>
          <a:bodyPr lIns="0" tIns="0" rIns="0" bIns="0">
            <a:noAutofit/>
          </a:bodyPr>
          <a:lstStyle>
            <a:lvl1pPr marL="0" marR="0" indent="0" algn="r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Санкт-Петербург 2016</a:t>
            </a:r>
            <a:r>
              <a:rPr lang="en-US" dirty="0" smtClean="0"/>
              <a:t> Segoe UI Light, K=6</a:t>
            </a:r>
            <a:endParaRPr lang="ru-RU" dirty="0" smtClean="0"/>
          </a:p>
        </p:txBody>
      </p:sp>
      <p:sp>
        <p:nvSpPr>
          <p:cNvPr id="19" name="Текст 15"/>
          <p:cNvSpPr>
            <a:spLocks noGrp="1"/>
          </p:cNvSpPr>
          <p:nvPr>
            <p:ph type="body" sz="quarter" idx="26" hasCustomPrompt="1"/>
          </p:nvPr>
        </p:nvSpPr>
        <p:spPr>
          <a:xfrm>
            <a:off x="3075203" y="2311391"/>
            <a:ext cx="2187175" cy="468305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0" baseline="0">
                <a:latin typeface="+mn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lvl="0"/>
            <a:endParaRPr lang="ru-RU" dirty="0" smtClean="0"/>
          </a:p>
        </p:txBody>
      </p:sp>
      <p:sp>
        <p:nvSpPr>
          <p:cNvPr id="23" name="Текст 15"/>
          <p:cNvSpPr>
            <a:spLocks noGrp="1"/>
          </p:cNvSpPr>
          <p:nvPr>
            <p:ph type="body" sz="quarter" idx="27" hasCustomPrompt="1"/>
          </p:nvPr>
        </p:nvSpPr>
        <p:spPr>
          <a:xfrm>
            <a:off x="5430745" y="2311391"/>
            <a:ext cx="2190887" cy="4683059"/>
          </a:xfrm>
        </p:spPr>
        <p:txBody>
          <a:bodyPr lIns="0" tIns="0" rIns="0" bIns="0">
            <a:noAutofit/>
          </a:bodyPr>
          <a:lstStyle>
            <a:lvl1pPr marL="199489" marR="0" indent="-199489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323" b="0" baseline="0">
                <a:latin typeface="+mn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199489" marR="0" lvl="0" indent="-199489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199489" marR="0" lvl="0" indent="-199489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199489" marR="0" lvl="0" indent="-199489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199489" marR="0" lvl="0" indent="-199489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199489" marR="0" lvl="0" indent="-199489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lvl="0"/>
            <a:endParaRPr lang="en-US" dirty="0" smtClean="0"/>
          </a:p>
        </p:txBody>
      </p:sp>
      <p:sp>
        <p:nvSpPr>
          <p:cNvPr id="24" name="Текст 15"/>
          <p:cNvSpPr>
            <a:spLocks noGrp="1"/>
          </p:cNvSpPr>
          <p:nvPr>
            <p:ph type="body" sz="quarter" idx="28" hasCustomPrompt="1"/>
          </p:nvPr>
        </p:nvSpPr>
        <p:spPr>
          <a:xfrm>
            <a:off x="7791854" y="2311391"/>
            <a:ext cx="2187175" cy="468305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0" baseline="0">
                <a:latin typeface="+mn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lvl="0"/>
            <a:endParaRPr lang="ru-RU" dirty="0" smtClean="0"/>
          </a:p>
        </p:txBody>
      </p:sp>
      <p:pic>
        <p:nvPicPr>
          <p:cNvPr id="14" name="Picture 2" descr="F:\! РАБОЧАЯ\DEZ,A\SGK\logo_белое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239" y="195376"/>
            <a:ext cx="1179666" cy="436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3812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Текстовый блок_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0" y="1"/>
            <a:ext cx="10691813" cy="7936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160578"/>
            <a:ext cx="9261236" cy="1142414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756" b="1" i="0" u="none" strike="noStrike" baseline="0" smtClean="0">
                <a:solidFill>
                  <a:schemeClr val="tx2"/>
                </a:solidFill>
              </a:defRPr>
            </a:lvl1pPr>
          </a:lstStyle>
          <a:p>
            <a:r>
              <a:rPr lang="ru-RU" b="1" dirty="0" smtClean="0"/>
              <a:t>ЗАГОЛОВОК: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K=25</a:t>
            </a:r>
            <a:endParaRPr lang="ru-RU" dirty="0"/>
          </a:p>
        </p:txBody>
      </p:sp>
      <p:sp>
        <p:nvSpPr>
          <p:cNvPr id="10" name="Овал 9"/>
          <p:cNvSpPr/>
          <p:nvPr userDrawn="1"/>
        </p:nvSpPr>
        <p:spPr>
          <a:xfrm>
            <a:off x="709453" y="7113608"/>
            <a:ext cx="231516" cy="21825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3FFE5104-EAF0-4909-9766-194D6548180E}" type="slidenum">
              <a:rPr lang="ru-RU" sz="772" b="1" smtClean="0">
                <a:solidFill>
                  <a:srgbClr val="FFFFFF"/>
                </a:solidFill>
              </a:rPr>
              <a:pPr algn="ctr"/>
              <a:t>‹#›</a:t>
            </a:fld>
            <a:endParaRPr lang="ru-RU" sz="772" b="1" dirty="0">
              <a:solidFill>
                <a:srgbClr val="FFFFFF"/>
              </a:solidFill>
            </a:endParaRPr>
          </a:p>
        </p:txBody>
      </p:sp>
      <p:sp>
        <p:nvSpPr>
          <p:cNvPr id="13" name="Текст 44"/>
          <p:cNvSpPr>
            <a:spLocks noGrp="1"/>
          </p:cNvSpPr>
          <p:nvPr>
            <p:ph type="body" sz="quarter" idx="18" hasCustomPrompt="1"/>
          </p:nvPr>
        </p:nvSpPr>
        <p:spPr>
          <a:xfrm>
            <a:off x="1071356" y="7113608"/>
            <a:ext cx="3293306" cy="27823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SIBGENCO.RU Segoe UI Light, K=6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SIBGENCO.RU Segoe UI Light, K=6</a:t>
            </a:r>
            <a:endParaRPr lang="ru-RU" dirty="0" smtClean="0"/>
          </a:p>
        </p:txBody>
      </p:sp>
      <p:sp>
        <p:nvSpPr>
          <p:cNvPr id="20" name="Текст 15"/>
          <p:cNvSpPr>
            <a:spLocks noGrp="1"/>
          </p:cNvSpPr>
          <p:nvPr>
            <p:ph type="body" sz="quarter" idx="20" hasCustomPrompt="1"/>
          </p:nvPr>
        </p:nvSpPr>
        <p:spPr>
          <a:xfrm>
            <a:off x="714094" y="2311391"/>
            <a:ext cx="2190887" cy="468305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1" baseline="0">
                <a:latin typeface="+mj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Важная информация: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Bold, K=12</a:t>
            </a:r>
            <a:endParaRPr lang="ru-RU" dirty="0" smtClean="0"/>
          </a:p>
          <a:p>
            <a:pPr lvl="0"/>
            <a:r>
              <a:rPr lang="ru-RU" dirty="0" smtClean="0"/>
              <a:t>Важная информация: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Bold, K=12</a:t>
            </a:r>
            <a:endParaRPr lang="ru-RU" dirty="0" smtClean="0"/>
          </a:p>
        </p:txBody>
      </p:sp>
      <p:sp>
        <p:nvSpPr>
          <p:cNvPr id="18" name="Текст 44"/>
          <p:cNvSpPr>
            <a:spLocks noGrp="1"/>
          </p:cNvSpPr>
          <p:nvPr>
            <p:ph type="body" sz="quarter" idx="25" hasCustomPrompt="1"/>
          </p:nvPr>
        </p:nvSpPr>
        <p:spPr>
          <a:xfrm>
            <a:off x="8965531" y="7113608"/>
            <a:ext cx="1011639" cy="278239"/>
          </a:xfrm>
        </p:spPr>
        <p:txBody>
          <a:bodyPr lIns="0" tIns="0" rIns="0" bIns="0">
            <a:noAutofit/>
          </a:bodyPr>
          <a:lstStyle>
            <a:lvl1pPr marL="0" marR="0" indent="0" algn="r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Санкт-Петербург 2016</a:t>
            </a:r>
            <a:r>
              <a:rPr lang="en-US" dirty="0" smtClean="0"/>
              <a:t> Segoe UI Light, K=6</a:t>
            </a:r>
            <a:endParaRPr lang="ru-RU" dirty="0" smtClean="0"/>
          </a:p>
        </p:txBody>
      </p:sp>
      <p:sp>
        <p:nvSpPr>
          <p:cNvPr id="19" name="Текст 15"/>
          <p:cNvSpPr>
            <a:spLocks noGrp="1"/>
          </p:cNvSpPr>
          <p:nvPr>
            <p:ph type="body" sz="quarter" idx="26" hasCustomPrompt="1"/>
          </p:nvPr>
        </p:nvSpPr>
        <p:spPr>
          <a:xfrm>
            <a:off x="3075203" y="2311391"/>
            <a:ext cx="3365871" cy="468305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0" baseline="0">
                <a:latin typeface="+mn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lvl="0"/>
            <a:endParaRPr lang="ru-RU" dirty="0" smtClean="0"/>
          </a:p>
        </p:txBody>
      </p:sp>
      <p:sp>
        <p:nvSpPr>
          <p:cNvPr id="24" name="Текст 15"/>
          <p:cNvSpPr>
            <a:spLocks noGrp="1"/>
          </p:cNvSpPr>
          <p:nvPr>
            <p:ph type="body" sz="quarter" idx="28" hasCustomPrompt="1"/>
          </p:nvPr>
        </p:nvSpPr>
        <p:spPr>
          <a:xfrm>
            <a:off x="6608135" y="2311391"/>
            <a:ext cx="3370895" cy="468305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0" baseline="0">
                <a:latin typeface="+mn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lvl="0"/>
            <a:endParaRPr lang="ru-RU" dirty="0" smtClean="0"/>
          </a:p>
        </p:txBody>
      </p:sp>
      <p:sp>
        <p:nvSpPr>
          <p:cNvPr id="12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383491"/>
            <a:ext cx="7072189" cy="38497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>
                <a:solidFill>
                  <a:schemeClr val="bg1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ЗАГОЛОВОК РАЗДЕЛА: </a:t>
            </a:r>
            <a:r>
              <a:rPr lang="en-US" dirty="0" smtClean="0"/>
              <a:t>SEGOE UI, K=1</a:t>
            </a:r>
            <a:r>
              <a:rPr lang="ru-RU" dirty="0" smtClean="0"/>
              <a:t>0</a:t>
            </a:r>
            <a:endParaRPr lang="en-US" dirty="0" smtClean="0"/>
          </a:p>
        </p:txBody>
      </p:sp>
      <p:pic>
        <p:nvPicPr>
          <p:cNvPr id="14" name="Picture 2" descr="F:\! РАБОЧАЯ\DEZ,A\SGK\logo_белое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239" y="195376"/>
            <a:ext cx="1179666" cy="436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6333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Текстовый блок_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0" y="1"/>
            <a:ext cx="10691813" cy="7936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160578"/>
            <a:ext cx="9261236" cy="1142414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756" b="1" i="0" u="none" strike="noStrike" baseline="0" smtClean="0">
                <a:solidFill>
                  <a:schemeClr val="tx2"/>
                </a:solidFill>
              </a:defRPr>
            </a:lvl1pPr>
          </a:lstStyle>
          <a:p>
            <a:r>
              <a:rPr lang="ru-RU" b="1" dirty="0" smtClean="0"/>
              <a:t>ЗАГОЛОВОК: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K=25</a:t>
            </a:r>
            <a:endParaRPr lang="ru-RU" dirty="0"/>
          </a:p>
        </p:txBody>
      </p:sp>
      <p:sp>
        <p:nvSpPr>
          <p:cNvPr id="10" name="Овал 9"/>
          <p:cNvSpPr/>
          <p:nvPr userDrawn="1"/>
        </p:nvSpPr>
        <p:spPr>
          <a:xfrm>
            <a:off x="709453" y="7113608"/>
            <a:ext cx="231516" cy="21825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3FFE5104-EAF0-4909-9766-194D6548180E}" type="slidenum">
              <a:rPr lang="ru-RU" sz="772" b="1" smtClean="0">
                <a:solidFill>
                  <a:srgbClr val="FFFFFF"/>
                </a:solidFill>
              </a:rPr>
              <a:pPr algn="ctr"/>
              <a:t>‹#›</a:t>
            </a:fld>
            <a:endParaRPr lang="ru-RU" sz="772" b="1" dirty="0">
              <a:solidFill>
                <a:srgbClr val="FFFFFF"/>
              </a:solidFill>
            </a:endParaRPr>
          </a:p>
        </p:txBody>
      </p:sp>
      <p:sp>
        <p:nvSpPr>
          <p:cNvPr id="13" name="Текст 44"/>
          <p:cNvSpPr>
            <a:spLocks noGrp="1"/>
          </p:cNvSpPr>
          <p:nvPr>
            <p:ph type="body" sz="quarter" idx="18" hasCustomPrompt="1"/>
          </p:nvPr>
        </p:nvSpPr>
        <p:spPr>
          <a:xfrm>
            <a:off x="1071356" y="7113608"/>
            <a:ext cx="3293306" cy="27823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SIBGENCO.RU Segoe UI Light, K=6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SIBGENCO.RU Segoe UI Light, K=6</a:t>
            </a:r>
            <a:endParaRPr lang="ru-RU" dirty="0" smtClean="0"/>
          </a:p>
        </p:txBody>
      </p:sp>
      <p:sp>
        <p:nvSpPr>
          <p:cNvPr id="18" name="Текст 44"/>
          <p:cNvSpPr>
            <a:spLocks noGrp="1"/>
          </p:cNvSpPr>
          <p:nvPr>
            <p:ph type="body" sz="quarter" idx="25" hasCustomPrompt="1"/>
          </p:nvPr>
        </p:nvSpPr>
        <p:spPr>
          <a:xfrm>
            <a:off x="8965531" y="7113608"/>
            <a:ext cx="1011639" cy="278239"/>
          </a:xfrm>
        </p:spPr>
        <p:txBody>
          <a:bodyPr lIns="0" tIns="0" rIns="0" bIns="0">
            <a:noAutofit/>
          </a:bodyPr>
          <a:lstStyle>
            <a:lvl1pPr marL="0" marR="0" indent="0" algn="r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Санкт-Петербург 2016</a:t>
            </a:r>
            <a:r>
              <a:rPr lang="en-US" dirty="0" smtClean="0"/>
              <a:t> Segoe UI Light, K=6</a:t>
            </a:r>
            <a:endParaRPr lang="ru-RU" dirty="0" smtClean="0"/>
          </a:p>
        </p:txBody>
      </p:sp>
      <p:sp>
        <p:nvSpPr>
          <p:cNvPr id="19" name="Текст 15"/>
          <p:cNvSpPr>
            <a:spLocks noGrp="1"/>
          </p:cNvSpPr>
          <p:nvPr>
            <p:ph type="body" sz="quarter" idx="26" hasCustomPrompt="1"/>
          </p:nvPr>
        </p:nvSpPr>
        <p:spPr>
          <a:xfrm>
            <a:off x="706669" y="2311391"/>
            <a:ext cx="4555709" cy="468305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0" baseline="0">
                <a:latin typeface="+mn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lvl="0"/>
            <a:endParaRPr lang="ru-RU" dirty="0" smtClean="0"/>
          </a:p>
        </p:txBody>
      </p:sp>
      <p:sp>
        <p:nvSpPr>
          <p:cNvPr id="24" name="Текст 15"/>
          <p:cNvSpPr>
            <a:spLocks noGrp="1"/>
          </p:cNvSpPr>
          <p:nvPr>
            <p:ph type="body" sz="quarter" idx="28" hasCustomPrompt="1"/>
          </p:nvPr>
        </p:nvSpPr>
        <p:spPr>
          <a:xfrm>
            <a:off x="5427577" y="2311391"/>
            <a:ext cx="4549593" cy="468305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0" baseline="0">
                <a:latin typeface="+mn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Light, K=12</a:t>
            </a:r>
            <a:endParaRPr lang="ru-RU" dirty="0" smtClean="0"/>
          </a:p>
          <a:p>
            <a:pPr lvl="0"/>
            <a:endParaRPr lang="ru-RU" dirty="0" smtClean="0"/>
          </a:p>
        </p:txBody>
      </p:sp>
      <p:sp>
        <p:nvSpPr>
          <p:cNvPr id="12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383491"/>
            <a:ext cx="7072189" cy="38497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>
                <a:solidFill>
                  <a:schemeClr val="bg1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ЗАГОЛОВОК РАЗДЕЛА: </a:t>
            </a:r>
            <a:r>
              <a:rPr lang="en-US" dirty="0" smtClean="0"/>
              <a:t>SEGOE UI, K=1</a:t>
            </a:r>
            <a:r>
              <a:rPr lang="ru-RU" dirty="0" smtClean="0"/>
              <a:t>0</a:t>
            </a:r>
            <a:endParaRPr lang="en-US" dirty="0" smtClean="0"/>
          </a:p>
        </p:txBody>
      </p:sp>
      <p:pic>
        <p:nvPicPr>
          <p:cNvPr id="14" name="Picture 2" descr="F:\! РАБОЧАЯ\DEZ,A\SGK\logo_белое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239" y="195376"/>
            <a:ext cx="1179666" cy="436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1095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Шмуцтитул_Yellow_вариант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408690"/>
            <a:ext cx="5726431" cy="436962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aseline="0">
                <a:solidFill>
                  <a:schemeClr val="tx2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НАЗВАНИЕ ПРЕЗЕНТАЦИИ: </a:t>
            </a:r>
            <a:r>
              <a:rPr lang="en-US" dirty="0" smtClean="0"/>
              <a:t>SEGOE UI,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НАЗВАНИЕ ПРЕЗЕНТАЦИИ: </a:t>
            </a:r>
            <a:r>
              <a:rPr lang="en-US" dirty="0" smtClean="0"/>
              <a:t>SEGOE UI, K=12</a:t>
            </a:r>
            <a:endParaRPr lang="ru-RU" dirty="0" smtClean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0" y="1160201"/>
            <a:ext cx="10691813" cy="639947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996084"/>
            <a:ext cx="5734406" cy="1578979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976" b="1" i="0" u="none" strike="noStrike" baseline="0" smtClean="0">
                <a:solidFill>
                  <a:schemeClr val="tx2"/>
                </a:solidFill>
              </a:defRPr>
            </a:lvl1pPr>
          </a:lstStyle>
          <a:p>
            <a:r>
              <a:rPr lang="ru-RU" b="1" dirty="0" smtClean="0"/>
              <a:t>ШМУЦТИТУЛ: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</a:t>
            </a:r>
            <a:r>
              <a:rPr lang="ru-RU" b="1" dirty="0" smtClean="0"/>
              <a:t>7</a:t>
            </a:r>
            <a:endParaRPr lang="ru-RU" dirty="0"/>
          </a:p>
        </p:txBody>
      </p:sp>
      <p:pic>
        <p:nvPicPr>
          <p:cNvPr id="10" name="Picture 2" descr="F:\! РАБОЧАЯ\DEZ,A\SGK\grey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442" b="14203"/>
          <a:stretch/>
        </p:blipFill>
        <p:spPr bwMode="auto">
          <a:xfrm>
            <a:off x="6354607" y="4175407"/>
            <a:ext cx="4337207" cy="3384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5" descr="F:\! РАБОЧАЯ\DEZ,A\SGK\logo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6429" y="409135"/>
            <a:ext cx="1215456" cy="436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083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Шмуцтитул_Yellow_вариант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0" y="1"/>
            <a:ext cx="10691813" cy="75596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996084"/>
            <a:ext cx="5734406" cy="1578979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976" b="1" i="0" u="none" strike="noStrike" baseline="0" smtClean="0">
                <a:solidFill>
                  <a:schemeClr val="bg1"/>
                </a:solidFill>
              </a:defRPr>
            </a:lvl1pPr>
          </a:lstStyle>
          <a:p>
            <a:r>
              <a:rPr lang="ru-RU" b="1" dirty="0" smtClean="0"/>
              <a:t>ШМУЦТИТУЛ: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</a:t>
            </a:r>
            <a:r>
              <a:rPr lang="ru-RU" b="1" dirty="0" smtClean="0"/>
              <a:t>7</a:t>
            </a:r>
            <a:endParaRPr lang="ru-RU" dirty="0"/>
          </a:p>
        </p:txBody>
      </p:sp>
      <p:pic>
        <p:nvPicPr>
          <p:cNvPr id="8195" name="Picture 3" descr="F:\! РАБОЧАЯ\DEZ,A\SGK\дом прозрачный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8" b="45555"/>
          <a:stretch/>
        </p:blipFill>
        <p:spPr bwMode="auto">
          <a:xfrm>
            <a:off x="0" y="5248285"/>
            <a:ext cx="8545387" cy="2311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9" name="Picture 3" descr="F:\! РАБОЧАЯ\DEZ,A\SGK\дуга_желтая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8122" y="0"/>
            <a:ext cx="2533691" cy="755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95259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Текстовый блок_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0" y="1"/>
            <a:ext cx="10691813" cy="79366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160578"/>
            <a:ext cx="9261236" cy="1142414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756" b="1" i="0" u="none" strike="noStrike" baseline="0" smtClean="0">
                <a:solidFill>
                  <a:schemeClr val="tx2"/>
                </a:solidFill>
              </a:defRPr>
            </a:lvl1pPr>
          </a:lstStyle>
          <a:p>
            <a:r>
              <a:rPr lang="ru-RU" b="1" dirty="0" smtClean="0"/>
              <a:t>ЗАГОЛОВОК: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K=25</a:t>
            </a:r>
            <a:endParaRPr lang="ru-RU" dirty="0"/>
          </a:p>
        </p:txBody>
      </p:sp>
      <p:sp>
        <p:nvSpPr>
          <p:cNvPr id="10" name="Овал 9"/>
          <p:cNvSpPr/>
          <p:nvPr userDrawn="1"/>
        </p:nvSpPr>
        <p:spPr>
          <a:xfrm>
            <a:off x="709453" y="7113608"/>
            <a:ext cx="231516" cy="21825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3FFE5104-EAF0-4909-9766-194D6548180E}" type="slidenum">
              <a:rPr lang="ru-RU" sz="772" b="1" smtClean="0">
                <a:solidFill>
                  <a:srgbClr val="FFFFFF"/>
                </a:solidFill>
              </a:rPr>
              <a:pPr algn="ctr"/>
              <a:t>‹#›</a:t>
            </a:fld>
            <a:endParaRPr lang="ru-RU" sz="772" b="1" dirty="0">
              <a:solidFill>
                <a:srgbClr val="FFFFFF"/>
              </a:solidFill>
            </a:endParaRPr>
          </a:p>
        </p:txBody>
      </p:sp>
      <p:sp>
        <p:nvSpPr>
          <p:cNvPr id="13" name="Текст 44"/>
          <p:cNvSpPr>
            <a:spLocks noGrp="1"/>
          </p:cNvSpPr>
          <p:nvPr>
            <p:ph type="body" sz="quarter" idx="18" hasCustomPrompt="1"/>
          </p:nvPr>
        </p:nvSpPr>
        <p:spPr>
          <a:xfrm>
            <a:off x="1071356" y="7113608"/>
            <a:ext cx="3293306" cy="27823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SIBGENCO.RU Segoe UI Light, K=6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SIBGENCO.RU Segoe UI Light, K=6</a:t>
            </a:r>
            <a:endParaRPr lang="ru-RU" dirty="0" smtClean="0"/>
          </a:p>
        </p:txBody>
      </p:sp>
      <p:sp>
        <p:nvSpPr>
          <p:cNvPr id="18" name="Текст 44"/>
          <p:cNvSpPr>
            <a:spLocks noGrp="1"/>
          </p:cNvSpPr>
          <p:nvPr>
            <p:ph type="body" sz="quarter" idx="25" hasCustomPrompt="1"/>
          </p:nvPr>
        </p:nvSpPr>
        <p:spPr>
          <a:xfrm>
            <a:off x="8965531" y="7113608"/>
            <a:ext cx="1011639" cy="278239"/>
          </a:xfrm>
        </p:spPr>
        <p:txBody>
          <a:bodyPr lIns="0" tIns="0" rIns="0" bIns="0">
            <a:noAutofit/>
          </a:bodyPr>
          <a:lstStyle>
            <a:lvl1pPr marL="0" marR="0" indent="0" algn="r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Санкт-Петербург 2016</a:t>
            </a:r>
            <a:r>
              <a:rPr lang="en-US" dirty="0" smtClean="0"/>
              <a:t> Segoe UI Light, K=6</a:t>
            </a:r>
            <a:endParaRPr lang="ru-RU" dirty="0" smtClean="0"/>
          </a:p>
        </p:txBody>
      </p:sp>
      <p:sp>
        <p:nvSpPr>
          <p:cNvPr id="14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383491"/>
            <a:ext cx="7072189" cy="38497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>
                <a:solidFill>
                  <a:schemeClr val="tx2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ЗАГОЛОВОК РАЗДЕЛА: </a:t>
            </a:r>
            <a:r>
              <a:rPr lang="en-US" dirty="0" smtClean="0"/>
              <a:t>SEGOE UI, K=1</a:t>
            </a:r>
            <a:r>
              <a:rPr lang="ru-RU" dirty="0" smtClean="0"/>
              <a:t>0</a:t>
            </a:r>
            <a:endParaRPr lang="en-US" dirty="0" smtClean="0"/>
          </a:p>
        </p:txBody>
      </p:sp>
      <p:pic>
        <p:nvPicPr>
          <p:cNvPr id="20" name="Picture 4" descr="F:\! РАБОЧАЯ\DEZ,A\SGK\logo_grey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239" y="195376"/>
            <a:ext cx="1179666" cy="436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Рисунок 2"/>
          <p:cNvSpPr>
            <a:spLocks noGrp="1"/>
          </p:cNvSpPr>
          <p:nvPr>
            <p:ph type="pic" sz="quarter" idx="29"/>
          </p:nvPr>
        </p:nvSpPr>
        <p:spPr>
          <a:xfrm>
            <a:off x="707219" y="2311651"/>
            <a:ext cx="2197762" cy="206353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53"/>
            </a:lvl1pPr>
          </a:lstStyle>
          <a:p>
            <a:endParaRPr lang="ru-RU" dirty="0"/>
          </a:p>
        </p:txBody>
      </p:sp>
      <p:sp>
        <p:nvSpPr>
          <p:cNvPr id="21" name="Текст 15"/>
          <p:cNvSpPr>
            <a:spLocks noGrp="1"/>
          </p:cNvSpPr>
          <p:nvPr>
            <p:ph type="body" sz="quarter" idx="30" hasCustomPrompt="1"/>
          </p:nvPr>
        </p:nvSpPr>
        <p:spPr>
          <a:xfrm>
            <a:off x="3072040" y="2312894"/>
            <a:ext cx="2190337" cy="51443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13" b="1" baseline="0">
                <a:latin typeface="+mj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Bold, K=11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Bold, K=11</a:t>
            </a:r>
            <a:endParaRPr lang="ru-RU" dirty="0" smtClean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1" hasCustomPrompt="1"/>
          </p:nvPr>
        </p:nvSpPr>
        <p:spPr>
          <a:xfrm>
            <a:off x="3072040" y="2827878"/>
            <a:ext cx="2190337" cy="154730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/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 Light, K=10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 Light, K=10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 Light, K=10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 Light, K=10</a:t>
            </a:r>
          </a:p>
          <a:p>
            <a:pPr lvl="1"/>
            <a:r>
              <a:rPr lang="ru-RU" dirty="0" smtClean="0"/>
              <a:t>Текст: </a:t>
            </a:r>
            <a:r>
              <a:rPr lang="en-US" dirty="0" smtClean="0"/>
              <a:t>Segoe UI Bold, K=10</a:t>
            </a:r>
            <a:endParaRPr lang="ru-RU" dirty="0" smtClean="0"/>
          </a:p>
        </p:txBody>
      </p:sp>
      <p:sp>
        <p:nvSpPr>
          <p:cNvPr id="22" name="Рисунок 2"/>
          <p:cNvSpPr>
            <a:spLocks noGrp="1"/>
          </p:cNvSpPr>
          <p:nvPr>
            <p:ph type="pic" sz="quarter" idx="32"/>
          </p:nvPr>
        </p:nvSpPr>
        <p:spPr>
          <a:xfrm>
            <a:off x="5429437" y="2311651"/>
            <a:ext cx="2190337" cy="206353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53"/>
            </a:lvl1pPr>
          </a:lstStyle>
          <a:p>
            <a:endParaRPr lang="ru-RU" dirty="0"/>
          </a:p>
        </p:txBody>
      </p:sp>
      <p:sp>
        <p:nvSpPr>
          <p:cNvPr id="23" name="Текст 15"/>
          <p:cNvSpPr>
            <a:spLocks noGrp="1"/>
          </p:cNvSpPr>
          <p:nvPr>
            <p:ph type="body" sz="quarter" idx="33" hasCustomPrompt="1"/>
          </p:nvPr>
        </p:nvSpPr>
        <p:spPr>
          <a:xfrm>
            <a:off x="7783119" y="2312894"/>
            <a:ext cx="2190337" cy="51443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13" b="1" baseline="0">
                <a:latin typeface="+mj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Bold, K=11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Bold, K=11</a:t>
            </a:r>
            <a:endParaRPr lang="ru-RU" dirty="0" smtClean="0"/>
          </a:p>
        </p:txBody>
      </p:sp>
      <p:sp>
        <p:nvSpPr>
          <p:cNvPr id="25" name="Текст 4"/>
          <p:cNvSpPr>
            <a:spLocks noGrp="1"/>
          </p:cNvSpPr>
          <p:nvPr>
            <p:ph type="body" sz="quarter" idx="34" hasCustomPrompt="1"/>
          </p:nvPr>
        </p:nvSpPr>
        <p:spPr>
          <a:xfrm>
            <a:off x="7783119" y="2827878"/>
            <a:ext cx="2190337" cy="154730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 Light, K=10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 Light, K=10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 Light, K=10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 Light, K=10</a:t>
            </a:r>
          </a:p>
          <a:p>
            <a:pPr lvl="1"/>
            <a:r>
              <a:rPr lang="ru-RU" dirty="0" smtClean="0"/>
              <a:t>Текст: </a:t>
            </a:r>
            <a:r>
              <a:rPr lang="en-US" dirty="0" smtClean="0"/>
              <a:t>Segoe UI Bold, K=10</a:t>
            </a:r>
            <a:endParaRPr lang="ru-RU" dirty="0" smtClean="0"/>
          </a:p>
        </p:txBody>
      </p:sp>
      <p:sp>
        <p:nvSpPr>
          <p:cNvPr id="26" name="Рисунок 2"/>
          <p:cNvSpPr>
            <a:spLocks noGrp="1"/>
          </p:cNvSpPr>
          <p:nvPr>
            <p:ph type="pic" sz="quarter" idx="35"/>
          </p:nvPr>
        </p:nvSpPr>
        <p:spPr>
          <a:xfrm>
            <a:off x="707219" y="4573593"/>
            <a:ext cx="2197762" cy="206353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53"/>
            </a:lvl1pPr>
          </a:lstStyle>
          <a:p>
            <a:endParaRPr lang="ru-RU" dirty="0"/>
          </a:p>
        </p:txBody>
      </p:sp>
      <p:sp>
        <p:nvSpPr>
          <p:cNvPr id="27" name="Текст 15"/>
          <p:cNvSpPr>
            <a:spLocks noGrp="1"/>
          </p:cNvSpPr>
          <p:nvPr>
            <p:ph type="body" sz="quarter" idx="36" hasCustomPrompt="1"/>
          </p:nvPr>
        </p:nvSpPr>
        <p:spPr>
          <a:xfrm>
            <a:off x="3072040" y="4574835"/>
            <a:ext cx="2190337" cy="51443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13" b="1" baseline="0">
                <a:latin typeface="+mj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Bold, K=11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Bold, K=11</a:t>
            </a:r>
            <a:endParaRPr lang="ru-RU" dirty="0" smtClean="0"/>
          </a:p>
        </p:txBody>
      </p:sp>
      <p:sp>
        <p:nvSpPr>
          <p:cNvPr id="28" name="Текст 4"/>
          <p:cNvSpPr>
            <a:spLocks noGrp="1"/>
          </p:cNvSpPr>
          <p:nvPr>
            <p:ph type="body" sz="quarter" idx="37" hasCustomPrompt="1"/>
          </p:nvPr>
        </p:nvSpPr>
        <p:spPr>
          <a:xfrm>
            <a:off x="3072040" y="5089820"/>
            <a:ext cx="2190337" cy="154730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 Light, K=10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 Light, K=10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 Light, K=10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 Light, K=10</a:t>
            </a:r>
          </a:p>
          <a:p>
            <a:pPr lvl="1"/>
            <a:r>
              <a:rPr lang="ru-RU" dirty="0" smtClean="0"/>
              <a:t>Текст: </a:t>
            </a:r>
            <a:r>
              <a:rPr lang="en-US" dirty="0" smtClean="0"/>
              <a:t>Segoe UI Bold, K=10</a:t>
            </a:r>
            <a:endParaRPr lang="ru-RU" dirty="0" smtClean="0"/>
          </a:p>
        </p:txBody>
      </p:sp>
      <p:sp>
        <p:nvSpPr>
          <p:cNvPr id="29" name="Рисунок 2"/>
          <p:cNvSpPr>
            <a:spLocks noGrp="1"/>
          </p:cNvSpPr>
          <p:nvPr>
            <p:ph type="pic" sz="quarter" idx="38"/>
          </p:nvPr>
        </p:nvSpPr>
        <p:spPr>
          <a:xfrm>
            <a:off x="5429437" y="4573593"/>
            <a:ext cx="2190337" cy="206353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53"/>
            </a:lvl1pPr>
          </a:lstStyle>
          <a:p>
            <a:endParaRPr lang="ru-RU" dirty="0"/>
          </a:p>
        </p:txBody>
      </p:sp>
      <p:sp>
        <p:nvSpPr>
          <p:cNvPr id="30" name="Текст 15"/>
          <p:cNvSpPr>
            <a:spLocks noGrp="1"/>
          </p:cNvSpPr>
          <p:nvPr>
            <p:ph type="body" sz="quarter" idx="39" hasCustomPrompt="1"/>
          </p:nvPr>
        </p:nvSpPr>
        <p:spPr>
          <a:xfrm>
            <a:off x="7783119" y="4574835"/>
            <a:ext cx="2190337" cy="51443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13" b="1" baseline="0">
                <a:latin typeface="+mj-lt"/>
              </a:defRPr>
            </a:lvl1pPr>
            <a:lvl2pPr marL="0" indent="0">
              <a:buNone/>
              <a:defRPr sz="1323">
                <a:latin typeface="+mn-lt"/>
              </a:defRPr>
            </a:lvl2pPr>
            <a:lvl3pPr marL="1007943" indent="0">
              <a:buNone/>
              <a:defRPr sz="1323">
                <a:latin typeface="+mj-lt"/>
              </a:defRPr>
            </a:lvl3pPr>
            <a:lvl4pPr marL="1511915" indent="0">
              <a:buNone/>
              <a:defRPr sz="1323">
                <a:latin typeface="+mj-lt"/>
              </a:defRPr>
            </a:lvl4pPr>
            <a:lvl5pPr marL="2015886" indent="0">
              <a:buNone/>
              <a:defRPr sz="1323">
                <a:latin typeface="+mj-lt"/>
              </a:defRPr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Bold, K=11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</a:t>
            </a:r>
            <a:r>
              <a:rPr lang="ru-RU" dirty="0" smtClean="0"/>
              <a:t> </a:t>
            </a:r>
            <a:r>
              <a:rPr lang="en-US" dirty="0" smtClean="0"/>
              <a:t>Bold, K=11</a:t>
            </a:r>
            <a:endParaRPr lang="ru-RU" dirty="0" smtClean="0"/>
          </a:p>
        </p:txBody>
      </p:sp>
      <p:sp>
        <p:nvSpPr>
          <p:cNvPr id="31" name="Текст 4"/>
          <p:cNvSpPr>
            <a:spLocks noGrp="1"/>
          </p:cNvSpPr>
          <p:nvPr>
            <p:ph type="body" sz="quarter" idx="40" hasCustomPrompt="1"/>
          </p:nvPr>
        </p:nvSpPr>
        <p:spPr>
          <a:xfrm>
            <a:off x="7783119" y="5089820"/>
            <a:ext cx="2190337" cy="154730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 Light, K=10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 Light, K=10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 Light, K=10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 Light, K=10</a:t>
            </a:r>
          </a:p>
          <a:p>
            <a:pPr lvl="1"/>
            <a:r>
              <a:rPr lang="ru-RU" dirty="0" smtClean="0"/>
              <a:t>Текст: </a:t>
            </a:r>
            <a:r>
              <a:rPr lang="en-US" dirty="0" smtClean="0"/>
              <a:t>Segoe UI Bold, K=10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2663831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Текстовый блок_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0" y="1"/>
            <a:ext cx="10691813" cy="79366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160578"/>
            <a:ext cx="9261235" cy="1142414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756" b="1" i="0" u="none" strike="noStrike" baseline="0" smtClean="0">
                <a:solidFill>
                  <a:schemeClr val="tx2"/>
                </a:solidFill>
              </a:defRPr>
            </a:lvl1pPr>
          </a:lstStyle>
          <a:p>
            <a:r>
              <a:rPr lang="ru-RU" b="1" dirty="0" smtClean="0"/>
              <a:t>ЗАГОЛОВОК: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K=25</a:t>
            </a:r>
            <a:endParaRPr lang="ru-RU" dirty="0"/>
          </a:p>
        </p:txBody>
      </p:sp>
      <p:sp>
        <p:nvSpPr>
          <p:cNvPr id="10" name="Овал 9"/>
          <p:cNvSpPr/>
          <p:nvPr userDrawn="1"/>
        </p:nvSpPr>
        <p:spPr>
          <a:xfrm>
            <a:off x="709453" y="7113608"/>
            <a:ext cx="231516" cy="21825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3FFE5104-EAF0-4909-9766-194D6548180E}" type="slidenum">
              <a:rPr lang="ru-RU" sz="772" b="1" smtClean="0">
                <a:solidFill>
                  <a:srgbClr val="FFFFFF"/>
                </a:solidFill>
              </a:rPr>
              <a:pPr algn="ctr"/>
              <a:t>‹#›</a:t>
            </a:fld>
            <a:endParaRPr lang="ru-RU" sz="772" b="1" dirty="0">
              <a:solidFill>
                <a:srgbClr val="FFFFFF"/>
              </a:solidFill>
            </a:endParaRPr>
          </a:p>
        </p:txBody>
      </p:sp>
      <p:sp>
        <p:nvSpPr>
          <p:cNvPr id="13" name="Текст 44"/>
          <p:cNvSpPr>
            <a:spLocks noGrp="1"/>
          </p:cNvSpPr>
          <p:nvPr>
            <p:ph type="body" sz="quarter" idx="18" hasCustomPrompt="1"/>
          </p:nvPr>
        </p:nvSpPr>
        <p:spPr>
          <a:xfrm>
            <a:off x="1071356" y="7113608"/>
            <a:ext cx="3293306" cy="27823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SIBGENCO.RU Segoe UI Light, K=6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SIBGENCO.RU Segoe UI Light, K=6</a:t>
            </a:r>
            <a:endParaRPr lang="ru-RU" dirty="0" smtClean="0"/>
          </a:p>
        </p:txBody>
      </p:sp>
      <p:sp>
        <p:nvSpPr>
          <p:cNvPr id="18" name="Текст 44"/>
          <p:cNvSpPr>
            <a:spLocks noGrp="1"/>
          </p:cNvSpPr>
          <p:nvPr>
            <p:ph type="body" sz="quarter" idx="25" hasCustomPrompt="1"/>
          </p:nvPr>
        </p:nvSpPr>
        <p:spPr>
          <a:xfrm>
            <a:off x="8965531" y="7113608"/>
            <a:ext cx="1011639" cy="278239"/>
          </a:xfrm>
        </p:spPr>
        <p:txBody>
          <a:bodyPr lIns="0" tIns="0" rIns="0" bIns="0">
            <a:noAutofit/>
          </a:bodyPr>
          <a:lstStyle>
            <a:lvl1pPr marL="0" marR="0" indent="0" algn="r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Санкт-Петербург 2016</a:t>
            </a:r>
            <a:r>
              <a:rPr lang="en-US" dirty="0" smtClean="0"/>
              <a:t> Segoe UI Light, K=6</a:t>
            </a:r>
            <a:endParaRPr lang="ru-RU" dirty="0" smtClean="0"/>
          </a:p>
        </p:txBody>
      </p:sp>
      <p:sp>
        <p:nvSpPr>
          <p:cNvPr id="14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383491"/>
            <a:ext cx="7072189" cy="38497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>
                <a:solidFill>
                  <a:schemeClr val="tx2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ЗАГОЛОВОК РАЗДЕЛА: </a:t>
            </a:r>
            <a:r>
              <a:rPr lang="en-US" dirty="0" smtClean="0"/>
              <a:t>SEGOE UI, K=1</a:t>
            </a:r>
            <a:r>
              <a:rPr lang="ru-RU" dirty="0" smtClean="0"/>
              <a:t>0</a:t>
            </a:r>
            <a:endParaRPr lang="en-US" dirty="0" smtClean="0"/>
          </a:p>
        </p:txBody>
      </p:sp>
      <p:pic>
        <p:nvPicPr>
          <p:cNvPr id="20" name="Picture 4" descr="F:\! РАБОЧАЯ\DEZ,A\SGK\logo_grey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239" y="195376"/>
            <a:ext cx="1179666" cy="436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Рисунок 2"/>
          <p:cNvSpPr>
            <a:spLocks noGrp="1"/>
          </p:cNvSpPr>
          <p:nvPr>
            <p:ph type="pic" sz="quarter" idx="29"/>
          </p:nvPr>
        </p:nvSpPr>
        <p:spPr>
          <a:xfrm>
            <a:off x="706668" y="3343418"/>
            <a:ext cx="4555710" cy="2381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53"/>
            </a:lvl1pPr>
          </a:lstStyle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1" hasCustomPrompt="1"/>
          </p:nvPr>
        </p:nvSpPr>
        <p:spPr>
          <a:xfrm>
            <a:off x="706669" y="2311651"/>
            <a:ext cx="4555709" cy="1031767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ТЕКСТ: </a:t>
            </a:r>
            <a:r>
              <a:rPr lang="en-US" dirty="0" smtClean="0"/>
              <a:t>SEGOE UI LIGHT, K=1</a:t>
            </a:r>
            <a:r>
              <a:rPr lang="ru-RU" dirty="0" smtClean="0"/>
              <a:t>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 LIGHT, K=1</a:t>
            </a:r>
            <a:r>
              <a:rPr lang="ru-RU" dirty="0" smtClean="0"/>
              <a:t>2</a:t>
            </a:r>
            <a:endParaRPr lang="en-US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 LIGHT, K=1</a:t>
            </a:r>
            <a:r>
              <a:rPr lang="ru-RU" dirty="0" smtClean="0"/>
              <a:t>2</a:t>
            </a:r>
            <a:endParaRPr lang="en-US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ТЕКСТ: </a:t>
            </a:r>
            <a:r>
              <a:rPr lang="en-US" dirty="0" smtClean="0"/>
              <a:t>SEGOE UI LIGHT, K=1</a:t>
            </a:r>
            <a:r>
              <a:rPr lang="ru-RU" dirty="0" smtClean="0"/>
              <a:t>2</a:t>
            </a:r>
            <a:endParaRPr lang="en-US" dirty="0" smtClean="0"/>
          </a:p>
        </p:txBody>
      </p:sp>
      <p:sp>
        <p:nvSpPr>
          <p:cNvPr id="24" name="Текст 4"/>
          <p:cNvSpPr>
            <a:spLocks noGrp="1"/>
          </p:cNvSpPr>
          <p:nvPr>
            <p:ph type="body" sz="quarter" idx="37" hasCustomPrompt="1"/>
          </p:nvPr>
        </p:nvSpPr>
        <p:spPr>
          <a:xfrm>
            <a:off x="706668" y="5922976"/>
            <a:ext cx="4555710" cy="912531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</a:p>
        </p:txBody>
      </p:sp>
      <p:sp>
        <p:nvSpPr>
          <p:cNvPr id="32" name="Рисунок 2"/>
          <p:cNvSpPr>
            <a:spLocks noGrp="1"/>
          </p:cNvSpPr>
          <p:nvPr>
            <p:ph type="pic" sz="quarter" idx="38"/>
          </p:nvPr>
        </p:nvSpPr>
        <p:spPr>
          <a:xfrm>
            <a:off x="5429380" y="3343418"/>
            <a:ext cx="4547790" cy="2381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53"/>
            </a:lvl1pPr>
          </a:lstStyle>
          <a:p>
            <a:endParaRPr lang="ru-RU" dirty="0"/>
          </a:p>
        </p:txBody>
      </p:sp>
      <p:sp>
        <p:nvSpPr>
          <p:cNvPr id="33" name="Текст 4"/>
          <p:cNvSpPr>
            <a:spLocks noGrp="1"/>
          </p:cNvSpPr>
          <p:nvPr>
            <p:ph type="body" sz="quarter" idx="39" hasCustomPrompt="1"/>
          </p:nvPr>
        </p:nvSpPr>
        <p:spPr>
          <a:xfrm>
            <a:off x="5429380" y="5922976"/>
            <a:ext cx="4547790" cy="912531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</a:p>
        </p:txBody>
      </p:sp>
    </p:spTree>
    <p:extLst>
      <p:ext uri="{BB962C8B-B14F-4D97-AF65-F5344CB8AC3E}">
        <p14:creationId xmlns:p14="http://schemas.microsoft.com/office/powerpoint/2010/main" val="1918697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Текстовый блок_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0" y="1"/>
            <a:ext cx="10691813" cy="79366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10" name="Овал 9"/>
          <p:cNvSpPr/>
          <p:nvPr userDrawn="1"/>
        </p:nvSpPr>
        <p:spPr>
          <a:xfrm>
            <a:off x="709453" y="7113608"/>
            <a:ext cx="231516" cy="21825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3FFE5104-EAF0-4909-9766-194D6548180E}" type="slidenum">
              <a:rPr lang="ru-RU" sz="772" b="1" smtClean="0">
                <a:solidFill>
                  <a:srgbClr val="FFFFFF"/>
                </a:solidFill>
              </a:rPr>
              <a:pPr algn="ctr"/>
              <a:t>‹#›</a:t>
            </a:fld>
            <a:endParaRPr lang="ru-RU" sz="772" b="1" dirty="0">
              <a:solidFill>
                <a:srgbClr val="FFFFFF"/>
              </a:solidFill>
            </a:endParaRPr>
          </a:p>
        </p:txBody>
      </p:sp>
      <p:sp>
        <p:nvSpPr>
          <p:cNvPr id="13" name="Текст 44"/>
          <p:cNvSpPr>
            <a:spLocks noGrp="1"/>
          </p:cNvSpPr>
          <p:nvPr>
            <p:ph type="body" sz="quarter" idx="18" hasCustomPrompt="1"/>
          </p:nvPr>
        </p:nvSpPr>
        <p:spPr>
          <a:xfrm>
            <a:off x="1071356" y="7113608"/>
            <a:ext cx="3293306" cy="27823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SIBGENCO.RU Segoe UI Light, K=6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SIBGENCO.RU Segoe UI Light, K=6</a:t>
            </a:r>
            <a:endParaRPr lang="ru-RU" dirty="0" smtClean="0"/>
          </a:p>
        </p:txBody>
      </p:sp>
      <p:sp>
        <p:nvSpPr>
          <p:cNvPr id="18" name="Текст 44"/>
          <p:cNvSpPr>
            <a:spLocks noGrp="1"/>
          </p:cNvSpPr>
          <p:nvPr>
            <p:ph type="body" sz="quarter" idx="25" hasCustomPrompt="1"/>
          </p:nvPr>
        </p:nvSpPr>
        <p:spPr>
          <a:xfrm>
            <a:off x="8965531" y="7113608"/>
            <a:ext cx="1011639" cy="278239"/>
          </a:xfrm>
        </p:spPr>
        <p:txBody>
          <a:bodyPr lIns="0" tIns="0" rIns="0" bIns="0">
            <a:noAutofit/>
          </a:bodyPr>
          <a:lstStyle>
            <a:lvl1pPr marL="0" marR="0" indent="0" algn="r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Санкт-Петербург 2016</a:t>
            </a:r>
            <a:r>
              <a:rPr lang="en-US" dirty="0" smtClean="0"/>
              <a:t> Segoe UI Light, K=6</a:t>
            </a:r>
            <a:endParaRPr lang="ru-RU" dirty="0" smtClean="0"/>
          </a:p>
        </p:txBody>
      </p:sp>
      <p:sp>
        <p:nvSpPr>
          <p:cNvPr id="14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383491"/>
            <a:ext cx="7072189" cy="38497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>
                <a:solidFill>
                  <a:schemeClr val="tx2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ЗАГОЛОВОК РАЗДЕЛА: </a:t>
            </a:r>
            <a:r>
              <a:rPr lang="en-US" dirty="0" smtClean="0"/>
              <a:t>SEGOE UI, K=1</a:t>
            </a:r>
            <a:r>
              <a:rPr lang="ru-RU" dirty="0" smtClean="0"/>
              <a:t>0</a:t>
            </a:r>
            <a:endParaRPr lang="en-US" dirty="0" smtClean="0"/>
          </a:p>
        </p:txBody>
      </p:sp>
      <p:pic>
        <p:nvPicPr>
          <p:cNvPr id="20" name="Picture 4" descr="F:\! РАБОЧАЯ\DEZ,A\SGK\logo_grey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239" y="195376"/>
            <a:ext cx="1179666" cy="436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Рисунок 2"/>
          <p:cNvSpPr>
            <a:spLocks noGrp="1"/>
          </p:cNvSpPr>
          <p:nvPr>
            <p:ph type="pic" sz="quarter" idx="29"/>
          </p:nvPr>
        </p:nvSpPr>
        <p:spPr>
          <a:xfrm>
            <a:off x="706668" y="2311651"/>
            <a:ext cx="6913106" cy="468279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53"/>
            </a:lvl1pPr>
          </a:lstStyle>
          <a:p>
            <a:endParaRPr lang="ru-RU" dirty="0"/>
          </a:p>
        </p:txBody>
      </p:sp>
      <p:sp>
        <p:nvSpPr>
          <p:cNvPr id="16" name="Текст 3"/>
          <p:cNvSpPr>
            <a:spLocks noGrp="1"/>
          </p:cNvSpPr>
          <p:nvPr>
            <p:ph type="body" sz="quarter" idx="40" hasCustomPrompt="1"/>
          </p:nvPr>
        </p:nvSpPr>
        <p:spPr>
          <a:xfrm>
            <a:off x="714644" y="1366692"/>
            <a:ext cx="6905129" cy="944959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74">
                <a:solidFill>
                  <a:schemeClr val="tx2"/>
                </a:solidFill>
                <a:latin typeface="+mj-lt"/>
              </a:defRPr>
            </a:lvl1pPr>
            <a:lvl2pPr marL="503972" indent="0">
              <a:buNone/>
              <a:defRPr sz="1874">
                <a:latin typeface="+mj-lt"/>
              </a:defRPr>
            </a:lvl2pPr>
            <a:lvl3pPr marL="1007943" indent="0">
              <a:buNone/>
              <a:defRPr sz="1874">
                <a:latin typeface="+mj-lt"/>
              </a:defRPr>
            </a:lvl3pPr>
            <a:lvl4pPr marL="1511915" indent="0">
              <a:buNone/>
              <a:defRPr sz="1874">
                <a:latin typeface="+mj-lt"/>
              </a:defRPr>
            </a:lvl4pPr>
            <a:lvl5pPr marL="2015886" indent="0">
              <a:buNone/>
              <a:defRPr sz="1874">
                <a:latin typeface="+mj-lt"/>
              </a:defRPr>
            </a:lvl5pPr>
          </a:lstStyle>
          <a:p>
            <a:pPr lvl="0"/>
            <a:r>
              <a:rPr lang="ru-RU" dirty="0" smtClean="0"/>
              <a:t>ПОДЗАГОЛОВОК: </a:t>
            </a:r>
            <a:r>
              <a:rPr lang="en-US" dirty="0" smtClean="0"/>
              <a:t>SEGOE UI MEDIUM, K=17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41" hasCustomPrompt="1"/>
          </p:nvPr>
        </p:nvSpPr>
        <p:spPr>
          <a:xfrm>
            <a:off x="7786833" y="2311651"/>
            <a:ext cx="2181055" cy="130894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646" b="1" baseline="0">
                <a:solidFill>
                  <a:schemeClr val="tx2"/>
                </a:solidFill>
                <a:latin typeface="+mj-lt"/>
              </a:defRPr>
            </a:lvl1pPr>
            <a:lvl2pPr>
              <a:defRPr b="1">
                <a:solidFill>
                  <a:schemeClr val="tx2"/>
                </a:solidFill>
                <a:latin typeface="+mj-lt"/>
              </a:defRPr>
            </a:lvl2pPr>
            <a:lvl3pPr>
              <a:defRPr b="1">
                <a:solidFill>
                  <a:schemeClr val="tx2"/>
                </a:solidFill>
                <a:latin typeface="+mj-lt"/>
              </a:defRPr>
            </a:lvl3pPr>
            <a:lvl4pPr>
              <a:defRPr b="1">
                <a:solidFill>
                  <a:schemeClr val="tx2"/>
                </a:solidFill>
                <a:latin typeface="+mj-lt"/>
              </a:defRPr>
            </a:lvl4pPr>
            <a:lvl5pPr>
              <a:defRPr b="1">
                <a:solidFill>
                  <a:schemeClr val="tx2"/>
                </a:solidFill>
                <a:latin typeface="+mj-lt"/>
              </a:defRPr>
            </a:lvl5pPr>
          </a:lstStyle>
          <a:p>
            <a:pPr lvl="0"/>
            <a:r>
              <a:rPr lang="ru-RU" dirty="0" smtClean="0"/>
              <a:t>ЦИФРЫ: </a:t>
            </a:r>
            <a:r>
              <a:rPr lang="en-US" dirty="0" smtClean="0"/>
              <a:t> Segoe UI Bold, K=24</a:t>
            </a: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42" hasCustomPrompt="1"/>
          </p:nvPr>
        </p:nvSpPr>
        <p:spPr>
          <a:xfrm>
            <a:off x="7786833" y="3620596"/>
            <a:ext cx="2181055" cy="913310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>
                <a:solidFill>
                  <a:schemeClr val="tx2"/>
                </a:solidFill>
              </a:defRPr>
            </a:lvl1pPr>
            <a:lvl2pPr marL="503972" indent="0">
              <a:buNone/>
              <a:defRPr sz="1102">
                <a:solidFill>
                  <a:schemeClr val="tx2"/>
                </a:solidFill>
              </a:defRPr>
            </a:lvl2pPr>
            <a:lvl3pPr marL="1007943" indent="0">
              <a:buNone/>
              <a:defRPr sz="1102">
                <a:solidFill>
                  <a:schemeClr val="tx2"/>
                </a:solidFill>
              </a:defRPr>
            </a:lvl3pPr>
            <a:lvl4pPr marL="1511915" indent="0">
              <a:buNone/>
              <a:defRPr sz="1102">
                <a:solidFill>
                  <a:schemeClr val="tx2"/>
                </a:solidFill>
              </a:defRPr>
            </a:lvl4pPr>
            <a:lvl5pPr marL="2015886" indent="0">
              <a:buNone/>
              <a:defRPr sz="1102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</a:p>
        </p:txBody>
      </p:sp>
      <p:sp>
        <p:nvSpPr>
          <p:cNvPr id="21" name="Текст 6"/>
          <p:cNvSpPr>
            <a:spLocks noGrp="1"/>
          </p:cNvSpPr>
          <p:nvPr>
            <p:ph type="body" sz="quarter" idx="43" hasCustomPrompt="1"/>
          </p:nvPr>
        </p:nvSpPr>
        <p:spPr>
          <a:xfrm>
            <a:off x="7786833" y="4772195"/>
            <a:ext cx="2181055" cy="130894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646" b="1" baseline="0">
                <a:solidFill>
                  <a:schemeClr val="tx2"/>
                </a:solidFill>
                <a:latin typeface="+mj-lt"/>
              </a:defRPr>
            </a:lvl1pPr>
            <a:lvl2pPr>
              <a:defRPr b="1">
                <a:solidFill>
                  <a:schemeClr val="tx2"/>
                </a:solidFill>
                <a:latin typeface="+mj-lt"/>
              </a:defRPr>
            </a:lvl2pPr>
            <a:lvl3pPr>
              <a:defRPr b="1">
                <a:solidFill>
                  <a:schemeClr val="tx2"/>
                </a:solidFill>
                <a:latin typeface="+mj-lt"/>
              </a:defRPr>
            </a:lvl3pPr>
            <a:lvl4pPr>
              <a:defRPr b="1">
                <a:solidFill>
                  <a:schemeClr val="tx2"/>
                </a:solidFill>
                <a:latin typeface="+mj-lt"/>
              </a:defRPr>
            </a:lvl4pPr>
            <a:lvl5pPr>
              <a:defRPr b="1">
                <a:solidFill>
                  <a:schemeClr val="tx2"/>
                </a:solidFill>
                <a:latin typeface="+mj-lt"/>
              </a:defRPr>
            </a:lvl5pPr>
          </a:lstStyle>
          <a:p>
            <a:pPr lvl="0"/>
            <a:r>
              <a:rPr lang="ru-RU" dirty="0" smtClean="0"/>
              <a:t>ЦИФРЫ: </a:t>
            </a:r>
            <a:r>
              <a:rPr lang="en-US" dirty="0" smtClean="0"/>
              <a:t> Segoe UI Bold, K=24</a:t>
            </a:r>
            <a:endParaRPr lang="ru-RU" dirty="0"/>
          </a:p>
        </p:txBody>
      </p:sp>
      <p:sp>
        <p:nvSpPr>
          <p:cNvPr id="22" name="Текст 8"/>
          <p:cNvSpPr>
            <a:spLocks noGrp="1"/>
          </p:cNvSpPr>
          <p:nvPr>
            <p:ph type="body" sz="quarter" idx="44" hasCustomPrompt="1"/>
          </p:nvPr>
        </p:nvSpPr>
        <p:spPr>
          <a:xfrm>
            <a:off x="7786833" y="6081140"/>
            <a:ext cx="2181055" cy="913310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>
                <a:solidFill>
                  <a:schemeClr val="tx2"/>
                </a:solidFill>
              </a:defRPr>
            </a:lvl1pPr>
            <a:lvl2pPr marL="503972" indent="0">
              <a:buNone/>
              <a:defRPr sz="1102">
                <a:solidFill>
                  <a:schemeClr val="tx2"/>
                </a:solidFill>
              </a:defRPr>
            </a:lvl2pPr>
            <a:lvl3pPr marL="1007943" indent="0">
              <a:buNone/>
              <a:defRPr sz="1102">
                <a:solidFill>
                  <a:schemeClr val="tx2"/>
                </a:solidFill>
              </a:defRPr>
            </a:lvl3pPr>
            <a:lvl4pPr marL="1511915" indent="0">
              <a:buNone/>
              <a:defRPr sz="1102">
                <a:solidFill>
                  <a:schemeClr val="tx2"/>
                </a:solidFill>
              </a:defRPr>
            </a:lvl4pPr>
            <a:lvl5pPr marL="2015886" indent="0">
              <a:buNone/>
              <a:defRPr sz="1102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</a:p>
        </p:txBody>
      </p:sp>
      <p:cxnSp>
        <p:nvCxnSpPr>
          <p:cNvPr id="15" name="Прямая соединительная линия 14"/>
          <p:cNvCxnSpPr/>
          <p:nvPr userDrawn="1"/>
        </p:nvCxnSpPr>
        <p:spPr>
          <a:xfrm>
            <a:off x="7786833" y="4533905"/>
            <a:ext cx="2190337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1422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Шмуцтитул_Blue_вариант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408690"/>
            <a:ext cx="5726431" cy="436962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aseline="0">
                <a:solidFill>
                  <a:schemeClr val="tx2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НАЗВАНИЕ ПРЕЗЕНТАЦИИ: </a:t>
            </a:r>
            <a:r>
              <a:rPr lang="en-US" dirty="0" smtClean="0"/>
              <a:t>SEGOE UI, K=12</a:t>
            </a: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НАЗВАНИЕ ПРЕЗЕНТАЦИИ: </a:t>
            </a:r>
            <a:r>
              <a:rPr lang="en-US" dirty="0" smtClean="0"/>
              <a:t>SEGOE UI, K=12</a:t>
            </a:r>
            <a:endParaRPr lang="ru-RU" dirty="0" smtClean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0" y="1160201"/>
            <a:ext cx="10691813" cy="63994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pic>
        <p:nvPicPr>
          <p:cNvPr id="5122" name="Picture 2" descr="F:\! РАБОЧАЯ\DEZ,A\SGK\mono_1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447" b="14208"/>
          <a:stretch/>
        </p:blipFill>
        <p:spPr bwMode="auto">
          <a:xfrm>
            <a:off x="6356270" y="4176716"/>
            <a:ext cx="4335544" cy="3382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996084"/>
            <a:ext cx="5734406" cy="1578979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976" b="1" i="0" u="none" strike="noStrike" baseline="0" smtClean="0">
                <a:solidFill>
                  <a:schemeClr val="bg1"/>
                </a:solidFill>
              </a:defRPr>
            </a:lvl1pPr>
          </a:lstStyle>
          <a:p>
            <a:r>
              <a:rPr lang="ru-RU" b="1" dirty="0" smtClean="0"/>
              <a:t>ШМУЦТИТУЛ: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</a:t>
            </a:r>
            <a:r>
              <a:rPr lang="ru-RU" b="1" dirty="0" smtClean="0"/>
              <a:t>7</a:t>
            </a:r>
            <a:endParaRPr lang="ru-RU" dirty="0"/>
          </a:p>
        </p:txBody>
      </p:sp>
      <p:pic>
        <p:nvPicPr>
          <p:cNvPr id="10" name="Picture 5" descr="F:\! РАБОЧАЯ\DEZ,A\SGK\logo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6429" y="409135"/>
            <a:ext cx="1215456" cy="436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74786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Шмуцтитул_Blue_вариант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0" y="1"/>
            <a:ext cx="10691813" cy="75596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996084"/>
            <a:ext cx="5734406" cy="1578979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976" b="1" i="0" u="none" strike="noStrike" baseline="0" smtClean="0">
                <a:solidFill>
                  <a:schemeClr val="bg1"/>
                </a:solidFill>
              </a:defRPr>
            </a:lvl1pPr>
          </a:lstStyle>
          <a:p>
            <a:r>
              <a:rPr lang="ru-RU" b="1" dirty="0" smtClean="0"/>
              <a:t>ШМУЦТИТУЛ: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</a:t>
            </a:r>
            <a:r>
              <a:rPr lang="ru-RU" b="1" dirty="0" smtClean="0"/>
              <a:t>7</a:t>
            </a:r>
            <a:endParaRPr lang="ru-RU" dirty="0"/>
          </a:p>
        </p:txBody>
      </p:sp>
      <p:pic>
        <p:nvPicPr>
          <p:cNvPr id="8195" name="Picture 3" descr="F:\! РАБОЧАЯ\DEZ,A\SGK\дом прозрачный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8" b="45555"/>
          <a:stretch/>
        </p:blipFill>
        <p:spPr bwMode="auto">
          <a:xfrm>
            <a:off x="0" y="5248285"/>
            <a:ext cx="8545387" cy="2311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Picture 2" descr="F:\! РАБОЧАЯ\DEZ,A\SGK\дуга_синяя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4565" y="0"/>
            <a:ext cx="2533691" cy="755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00950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50954-BD80-4680-8B87-DF9A4A826EC5}" type="datetime1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24.06.2025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BDB68-1DF7-449F-B9D3-C5A63CEA664C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429722"/>
      </p:ext>
    </p:extLst>
  </p:cSld>
  <p:clrMapOvr>
    <a:masterClrMapping/>
  </p:clrMapOvr>
  <p:hf hdr="0" ftr="0" dt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Текстовый блок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0" y="1"/>
            <a:ext cx="10691813" cy="7936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160578"/>
            <a:ext cx="9270500" cy="1142414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756" b="1" i="0" u="none" strike="noStrike" baseline="0" smtClean="0">
                <a:solidFill>
                  <a:schemeClr val="tx2"/>
                </a:solidFill>
              </a:defRPr>
            </a:lvl1pPr>
          </a:lstStyle>
          <a:p>
            <a:r>
              <a:rPr lang="ru-RU" b="1" dirty="0" smtClean="0"/>
              <a:t>ЗАГОЛОВОК: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K=25</a:t>
            </a:r>
            <a:endParaRPr lang="ru-RU" dirty="0"/>
          </a:p>
        </p:txBody>
      </p:sp>
      <p:sp>
        <p:nvSpPr>
          <p:cNvPr id="10" name="Овал 9"/>
          <p:cNvSpPr/>
          <p:nvPr userDrawn="1"/>
        </p:nvSpPr>
        <p:spPr>
          <a:xfrm>
            <a:off x="709453" y="7113608"/>
            <a:ext cx="231516" cy="21825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3FFE5104-EAF0-4909-9766-194D6548180E}" type="slidenum">
              <a:rPr lang="ru-RU" sz="772" b="1" smtClean="0">
                <a:solidFill>
                  <a:srgbClr val="FFFFFF"/>
                </a:solidFill>
              </a:rPr>
              <a:pPr algn="ctr"/>
              <a:t>‹#›</a:t>
            </a:fld>
            <a:endParaRPr lang="ru-RU" sz="772" b="1" dirty="0">
              <a:solidFill>
                <a:srgbClr val="FFFFFF"/>
              </a:solidFill>
            </a:endParaRPr>
          </a:p>
        </p:txBody>
      </p:sp>
      <p:sp>
        <p:nvSpPr>
          <p:cNvPr id="13" name="Текст 44"/>
          <p:cNvSpPr>
            <a:spLocks noGrp="1"/>
          </p:cNvSpPr>
          <p:nvPr>
            <p:ph type="body" sz="quarter" idx="18" hasCustomPrompt="1"/>
          </p:nvPr>
        </p:nvSpPr>
        <p:spPr>
          <a:xfrm>
            <a:off x="1071356" y="7113608"/>
            <a:ext cx="3293306" cy="27823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SIBGENCO.RU Segoe UI Light, K=6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SIBGENCO.RU Segoe UI Light, K=6</a:t>
            </a:r>
            <a:endParaRPr lang="ru-RU" dirty="0" smtClean="0"/>
          </a:p>
        </p:txBody>
      </p:sp>
      <p:sp>
        <p:nvSpPr>
          <p:cNvPr id="18" name="Текст 44"/>
          <p:cNvSpPr>
            <a:spLocks noGrp="1"/>
          </p:cNvSpPr>
          <p:nvPr>
            <p:ph type="body" sz="quarter" idx="25" hasCustomPrompt="1"/>
          </p:nvPr>
        </p:nvSpPr>
        <p:spPr>
          <a:xfrm>
            <a:off x="8965531" y="7113608"/>
            <a:ext cx="1011639" cy="278239"/>
          </a:xfrm>
        </p:spPr>
        <p:txBody>
          <a:bodyPr lIns="0" tIns="0" rIns="0" bIns="0">
            <a:noAutofit/>
          </a:bodyPr>
          <a:lstStyle>
            <a:lvl1pPr marL="0" marR="0" indent="0" algn="r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Санкт-Петербург 2016</a:t>
            </a:r>
            <a:r>
              <a:rPr lang="en-US" dirty="0" smtClean="0"/>
              <a:t> Segoe UI Light, K=6</a:t>
            </a:r>
            <a:endParaRPr lang="ru-RU" dirty="0" smtClean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1" hasCustomPrompt="1"/>
          </p:nvPr>
        </p:nvSpPr>
        <p:spPr>
          <a:xfrm>
            <a:off x="706669" y="2311651"/>
            <a:ext cx="4555709" cy="55536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1" baseline="0">
                <a:latin typeface="+mj-lt"/>
              </a:defRPr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Заголовок таблицы: </a:t>
            </a:r>
            <a:r>
              <a:rPr lang="en-US" dirty="0" smtClean="0"/>
              <a:t>Segoe UI Bold, K=1</a:t>
            </a:r>
            <a:r>
              <a:rPr lang="ru-RU" dirty="0" smtClean="0"/>
              <a:t>2</a:t>
            </a:r>
          </a:p>
        </p:txBody>
      </p:sp>
      <p:sp>
        <p:nvSpPr>
          <p:cNvPr id="15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383491"/>
            <a:ext cx="7072189" cy="38497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>
                <a:solidFill>
                  <a:schemeClr val="bg1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ЗАГОЛОВОК РАЗДЕЛА: </a:t>
            </a:r>
            <a:r>
              <a:rPr lang="en-US" dirty="0" smtClean="0"/>
              <a:t>SEGOE UI, K=1</a:t>
            </a:r>
            <a:r>
              <a:rPr lang="ru-RU" dirty="0" smtClean="0"/>
              <a:t>0</a:t>
            </a:r>
            <a:endParaRPr lang="en-US" dirty="0" smtClean="0"/>
          </a:p>
        </p:txBody>
      </p:sp>
      <p:pic>
        <p:nvPicPr>
          <p:cNvPr id="16" name="Picture 2" descr="F:\! РАБОЧАЯ\DEZ,A\SGK\logo_белое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239" y="195376"/>
            <a:ext cx="1179666" cy="436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Текст 4"/>
          <p:cNvSpPr>
            <a:spLocks noGrp="1"/>
          </p:cNvSpPr>
          <p:nvPr>
            <p:ph type="body" sz="quarter" idx="37" hasCustomPrompt="1"/>
          </p:nvPr>
        </p:nvSpPr>
        <p:spPr>
          <a:xfrm>
            <a:off x="706668" y="5486411"/>
            <a:ext cx="5734407" cy="912531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</a:p>
        </p:txBody>
      </p:sp>
      <p:sp>
        <p:nvSpPr>
          <p:cNvPr id="21" name="Текст 4"/>
          <p:cNvSpPr>
            <a:spLocks noGrp="1"/>
          </p:cNvSpPr>
          <p:nvPr>
            <p:ph type="body" sz="quarter" idx="39" hasCustomPrompt="1"/>
          </p:nvPr>
        </p:nvSpPr>
        <p:spPr>
          <a:xfrm>
            <a:off x="6608134" y="5486411"/>
            <a:ext cx="3369035" cy="912531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</a:p>
        </p:txBody>
      </p:sp>
    </p:spTree>
    <p:extLst>
      <p:ext uri="{BB962C8B-B14F-4D97-AF65-F5344CB8AC3E}">
        <p14:creationId xmlns:p14="http://schemas.microsoft.com/office/powerpoint/2010/main" val="3886018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Текстовый блок_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0" y="1"/>
            <a:ext cx="10691813" cy="7936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160578"/>
            <a:ext cx="9270500" cy="1142414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756" b="1" i="0" u="none" strike="noStrike" baseline="0" smtClean="0">
                <a:solidFill>
                  <a:schemeClr val="tx2"/>
                </a:solidFill>
              </a:defRPr>
            </a:lvl1pPr>
          </a:lstStyle>
          <a:p>
            <a:r>
              <a:rPr lang="ru-RU" b="1" dirty="0" smtClean="0"/>
              <a:t>ЗАГОЛОВОК: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K=25</a:t>
            </a:r>
            <a:endParaRPr lang="ru-RU" dirty="0"/>
          </a:p>
        </p:txBody>
      </p:sp>
      <p:sp>
        <p:nvSpPr>
          <p:cNvPr id="10" name="Овал 9"/>
          <p:cNvSpPr/>
          <p:nvPr userDrawn="1"/>
        </p:nvSpPr>
        <p:spPr>
          <a:xfrm>
            <a:off x="709453" y="7113608"/>
            <a:ext cx="231516" cy="21825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3FFE5104-EAF0-4909-9766-194D6548180E}" type="slidenum">
              <a:rPr lang="ru-RU" sz="772" b="1" smtClean="0">
                <a:solidFill>
                  <a:srgbClr val="FFFFFF"/>
                </a:solidFill>
              </a:rPr>
              <a:pPr algn="ctr"/>
              <a:t>‹#›</a:t>
            </a:fld>
            <a:endParaRPr lang="ru-RU" sz="772" b="1" dirty="0">
              <a:solidFill>
                <a:srgbClr val="FFFFFF"/>
              </a:solidFill>
            </a:endParaRPr>
          </a:p>
        </p:txBody>
      </p:sp>
      <p:sp>
        <p:nvSpPr>
          <p:cNvPr id="13" name="Текст 44"/>
          <p:cNvSpPr>
            <a:spLocks noGrp="1"/>
          </p:cNvSpPr>
          <p:nvPr>
            <p:ph type="body" sz="quarter" idx="18" hasCustomPrompt="1"/>
          </p:nvPr>
        </p:nvSpPr>
        <p:spPr>
          <a:xfrm>
            <a:off x="1071356" y="7113608"/>
            <a:ext cx="3293306" cy="27823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SIBGENCO.RU Segoe UI Light, K=6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SIBGENCO.RU Segoe UI Light, K=6</a:t>
            </a:r>
            <a:endParaRPr lang="ru-RU" dirty="0" smtClean="0"/>
          </a:p>
        </p:txBody>
      </p:sp>
      <p:sp>
        <p:nvSpPr>
          <p:cNvPr id="18" name="Текст 44"/>
          <p:cNvSpPr>
            <a:spLocks noGrp="1"/>
          </p:cNvSpPr>
          <p:nvPr>
            <p:ph type="body" sz="quarter" idx="25" hasCustomPrompt="1"/>
          </p:nvPr>
        </p:nvSpPr>
        <p:spPr>
          <a:xfrm>
            <a:off x="8965531" y="7113608"/>
            <a:ext cx="1011639" cy="278239"/>
          </a:xfrm>
        </p:spPr>
        <p:txBody>
          <a:bodyPr lIns="0" tIns="0" rIns="0" bIns="0">
            <a:noAutofit/>
          </a:bodyPr>
          <a:lstStyle>
            <a:lvl1pPr marL="0" marR="0" indent="0" algn="r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Санкт-Петербург 2016</a:t>
            </a:r>
            <a:r>
              <a:rPr lang="en-US" dirty="0" smtClean="0"/>
              <a:t> Segoe UI Light, K=6</a:t>
            </a:r>
            <a:endParaRPr lang="ru-RU" dirty="0" smtClean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1" hasCustomPrompt="1"/>
          </p:nvPr>
        </p:nvSpPr>
        <p:spPr>
          <a:xfrm>
            <a:off x="706669" y="2311651"/>
            <a:ext cx="3377010" cy="55536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1" baseline="0">
                <a:latin typeface="+mj-lt"/>
              </a:defRPr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Заголовок диаграммы: </a:t>
            </a:r>
            <a:r>
              <a:rPr lang="en-US" dirty="0" smtClean="0"/>
              <a:t>Segoe UI Bold, K=1</a:t>
            </a:r>
            <a:r>
              <a:rPr lang="ru-RU" dirty="0" smtClean="0"/>
              <a:t>2</a:t>
            </a:r>
          </a:p>
        </p:txBody>
      </p:sp>
      <p:sp>
        <p:nvSpPr>
          <p:cNvPr id="15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383491"/>
            <a:ext cx="7072189" cy="38497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>
                <a:solidFill>
                  <a:schemeClr val="bg1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ЗАГОЛОВОК РАЗДЕЛА: </a:t>
            </a:r>
            <a:r>
              <a:rPr lang="en-US" dirty="0" smtClean="0"/>
              <a:t>SEGOE UI, K=1</a:t>
            </a:r>
            <a:r>
              <a:rPr lang="ru-RU" dirty="0" smtClean="0"/>
              <a:t>0</a:t>
            </a:r>
            <a:endParaRPr lang="en-US" dirty="0" smtClean="0"/>
          </a:p>
        </p:txBody>
      </p:sp>
      <p:pic>
        <p:nvPicPr>
          <p:cNvPr id="16" name="Picture 2" descr="F:\! РАБОЧАЯ\DEZ,A\SGK\logo_белое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239" y="195376"/>
            <a:ext cx="1179666" cy="436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Текст 4"/>
          <p:cNvSpPr>
            <a:spLocks noGrp="1"/>
          </p:cNvSpPr>
          <p:nvPr>
            <p:ph type="body" sz="quarter" idx="37" hasCustomPrompt="1"/>
          </p:nvPr>
        </p:nvSpPr>
        <p:spPr>
          <a:xfrm>
            <a:off x="5429437" y="4891095"/>
            <a:ext cx="2172891" cy="912531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</a:p>
        </p:txBody>
      </p:sp>
      <p:sp>
        <p:nvSpPr>
          <p:cNvPr id="21" name="Текст 4"/>
          <p:cNvSpPr>
            <a:spLocks noGrp="1"/>
          </p:cNvSpPr>
          <p:nvPr>
            <p:ph type="body" sz="quarter" idx="39" hasCustomPrompt="1"/>
          </p:nvPr>
        </p:nvSpPr>
        <p:spPr>
          <a:xfrm>
            <a:off x="7786833" y="4891095"/>
            <a:ext cx="2190336" cy="912531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</a:p>
        </p:txBody>
      </p:sp>
      <p:sp>
        <p:nvSpPr>
          <p:cNvPr id="14" name="Текст 4"/>
          <p:cNvSpPr>
            <a:spLocks noGrp="1"/>
          </p:cNvSpPr>
          <p:nvPr>
            <p:ph type="body" sz="quarter" idx="40" hasCustomPrompt="1"/>
          </p:nvPr>
        </p:nvSpPr>
        <p:spPr>
          <a:xfrm>
            <a:off x="706669" y="2867020"/>
            <a:ext cx="3377010" cy="55536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="0" baseline="0">
                <a:latin typeface="+mn-lt"/>
              </a:defRPr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K=1</a:t>
            </a:r>
            <a:r>
              <a:rPr lang="ru-RU" dirty="0" smtClean="0"/>
              <a:t>0</a:t>
            </a:r>
          </a:p>
        </p:txBody>
      </p:sp>
      <p:sp>
        <p:nvSpPr>
          <p:cNvPr id="20" name="Текст 4"/>
          <p:cNvSpPr>
            <a:spLocks noGrp="1"/>
          </p:cNvSpPr>
          <p:nvPr>
            <p:ph type="body" sz="quarter" idx="41" hasCustomPrompt="1"/>
          </p:nvPr>
        </p:nvSpPr>
        <p:spPr>
          <a:xfrm>
            <a:off x="4071266" y="4891095"/>
            <a:ext cx="1053011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Маркер: </a:t>
            </a:r>
            <a:r>
              <a:rPr lang="en-US" dirty="0" smtClean="0"/>
              <a:t>Segoe UI Light, K=7</a:t>
            </a:r>
          </a:p>
        </p:txBody>
      </p:sp>
      <p:sp>
        <p:nvSpPr>
          <p:cNvPr id="22" name="Текст 4"/>
          <p:cNvSpPr>
            <a:spLocks noGrp="1"/>
          </p:cNvSpPr>
          <p:nvPr>
            <p:ph type="body" sz="quarter" idx="42" hasCustomPrompt="1"/>
          </p:nvPr>
        </p:nvSpPr>
        <p:spPr>
          <a:xfrm>
            <a:off x="4071266" y="5222596"/>
            <a:ext cx="1053011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Маркер: </a:t>
            </a:r>
            <a:r>
              <a:rPr lang="en-US" dirty="0" smtClean="0"/>
              <a:t>Segoe UI Light, K=7</a:t>
            </a:r>
          </a:p>
        </p:txBody>
      </p:sp>
    </p:spTree>
    <p:extLst>
      <p:ext uri="{BB962C8B-B14F-4D97-AF65-F5344CB8AC3E}">
        <p14:creationId xmlns:p14="http://schemas.microsoft.com/office/powerpoint/2010/main" val="3974398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Текстовый блок_графи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0" y="1"/>
            <a:ext cx="10691813" cy="7936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160578"/>
            <a:ext cx="9270500" cy="1142414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756" b="1" i="0" u="none" strike="noStrike" baseline="0" smtClean="0">
                <a:solidFill>
                  <a:schemeClr val="tx2"/>
                </a:solidFill>
              </a:defRPr>
            </a:lvl1pPr>
          </a:lstStyle>
          <a:p>
            <a:r>
              <a:rPr lang="ru-RU" b="1" dirty="0" smtClean="0"/>
              <a:t>ЗАГОЛОВОК: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K=25</a:t>
            </a:r>
            <a:endParaRPr lang="ru-RU" dirty="0"/>
          </a:p>
        </p:txBody>
      </p:sp>
      <p:sp>
        <p:nvSpPr>
          <p:cNvPr id="10" name="Овал 9"/>
          <p:cNvSpPr/>
          <p:nvPr userDrawn="1"/>
        </p:nvSpPr>
        <p:spPr>
          <a:xfrm>
            <a:off x="709453" y="7113608"/>
            <a:ext cx="231516" cy="21825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3FFE5104-EAF0-4909-9766-194D6548180E}" type="slidenum">
              <a:rPr lang="ru-RU" sz="772" b="1" smtClean="0">
                <a:solidFill>
                  <a:srgbClr val="FFFFFF"/>
                </a:solidFill>
              </a:rPr>
              <a:pPr algn="ctr"/>
              <a:t>‹#›</a:t>
            </a:fld>
            <a:endParaRPr lang="ru-RU" sz="772" b="1" dirty="0">
              <a:solidFill>
                <a:srgbClr val="FFFFFF"/>
              </a:solidFill>
            </a:endParaRPr>
          </a:p>
        </p:txBody>
      </p:sp>
      <p:sp>
        <p:nvSpPr>
          <p:cNvPr id="13" name="Текст 44"/>
          <p:cNvSpPr>
            <a:spLocks noGrp="1"/>
          </p:cNvSpPr>
          <p:nvPr>
            <p:ph type="body" sz="quarter" idx="18" hasCustomPrompt="1"/>
          </p:nvPr>
        </p:nvSpPr>
        <p:spPr>
          <a:xfrm>
            <a:off x="1071356" y="7113608"/>
            <a:ext cx="3293306" cy="27823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SIBGENCO.RU Segoe UI Light, K=6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SIBGENCO.RU Segoe UI Light, K=6</a:t>
            </a:r>
            <a:endParaRPr lang="ru-RU" dirty="0" smtClean="0"/>
          </a:p>
        </p:txBody>
      </p:sp>
      <p:sp>
        <p:nvSpPr>
          <p:cNvPr id="18" name="Текст 44"/>
          <p:cNvSpPr>
            <a:spLocks noGrp="1"/>
          </p:cNvSpPr>
          <p:nvPr>
            <p:ph type="body" sz="quarter" idx="25" hasCustomPrompt="1"/>
          </p:nvPr>
        </p:nvSpPr>
        <p:spPr>
          <a:xfrm>
            <a:off x="8965531" y="7113608"/>
            <a:ext cx="1011639" cy="278239"/>
          </a:xfrm>
        </p:spPr>
        <p:txBody>
          <a:bodyPr lIns="0" tIns="0" rIns="0" bIns="0">
            <a:noAutofit/>
          </a:bodyPr>
          <a:lstStyle>
            <a:lvl1pPr marL="0" marR="0" indent="0" algn="r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Санкт-Петербург 2016</a:t>
            </a:r>
            <a:r>
              <a:rPr lang="en-US" dirty="0" smtClean="0"/>
              <a:t> Segoe UI Light, K=6</a:t>
            </a:r>
            <a:endParaRPr lang="ru-RU" dirty="0" smtClean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1" hasCustomPrompt="1"/>
          </p:nvPr>
        </p:nvSpPr>
        <p:spPr>
          <a:xfrm>
            <a:off x="706669" y="2311651"/>
            <a:ext cx="3377010" cy="55536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1" baseline="0">
                <a:latin typeface="+mj-lt"/>
              </a:defRPr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Заголовок графика: </a:t>
            </a:r>
            <a:r>
              <a:rPr lang="en-US" dirty="0" smtClean="0"/>
              <a:t>Segoe UI Bold, K=1</a:t>
            </a:r>
            <a:r>
              <a:rPr lang="ru-RU" dirty="0" smtClean="0"/>
              <a:t>2</a:t>
            </a:r>
          </a:p>
        </p:txBody>
      </p:sp>
      <p:sp>
        <p:nvSpPr>
          <p:cNvPr id="15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383491"/>
            <a:ext cx="7072189" cy="38497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>
                <a:solidFill>
                  <a:schemeClr val="bg1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ЗАГОЛОВОК РАЗДЕЛА: </a:t>
            </a:r>
            <a:r>
              <a:rPr lang="en-US" dirty="0" smtClean="0"/>
              <a:t>SEGOE UI, K=1</a:t>
            </a:r>
            <a:r>
              <a:rPr lang="ru-RU" dirty="0" smtClean="0"/>
              <a:t>0</a:t>
            </a:r>
            <a:endParaRPr lang="en-US" dirty="0" smtClean="0"/>
          </a:p>
        </p:txBody>
      </p:sp>
      <p:pic>
        <p:nvPicPr>
          <p:cNvPr id="16" name="Picture 2" descr="F:\! РАБОЧАЯ\DEZ,A\SGK\logo_белое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239" y="195376"/>
            <a:ext cx="1179666" cy="436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Текст 4"/>
          <p:cNvSpPr>
            <a:spLocks noGrp="1"/>
          </p:cNvSpPr>
          <p:nvPr>
            <p:ph type="body" sz="quarter" idx="37" hasCustomPrompt="1"/>
          </p:nvPr>
        </p:nvSpPr>
        <p:spPr>
          <a:xfrm>
            <a:off x="706669" y="6161102"/>
            <a:ext cx="3377010" cy="80656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</a:p>
        </p:txBody>
      </p:sp>
      <p:sp>
        <p:nvSpPr>
          <p:cNvPr id="20" name="Текст 4"/>
          <p:cNvSpPr>
            <a:spLocks noGrp="1"/>
          </p:cNvSpPr>
          <p:nvPr>
            <p:ph type="body" sz="quarter" idx="38" hasCustomPrompt="1"/>
          </p:nvPr>
        </p:nvSpPr>
        <p:spPr>
          <a:xfrm>
            <a:off x="8545386" y="3898901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K=7</a:t>
            </a:r>
          </a:p>
        </p:txBody>
      </p:sp>
      <p:sp>
        <p:nvSpPr>
          <p:cNvPr id="22" name="Текст 4"/>
          <p:cNvSpPr>
            <a:spLocks noGrp="1"/>
          </p:cNvSpPr>
          <p:nvPr>
            <p:ph type="body" sz="quarter" idx="39" hasCustomPrompt="1"/>
          </p:nvPr>
        </p:nvSpPr>
        <p:spPr>
          <a:xfrm>
            <a:off x="8545386" y="4216403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K=7</a:t>
            </a:r>
          </a:p>
        </p:txBody>
      </p:sp>
      <p:sp>
        <p:nvSpPr>
          <p:cNvPr id="24" name="Текст 4"/>
          <p:cNvSpPr>
            <a:spLocks noGrp="1"/>
          </p:cNvSpPr>
          <p:nvPr>
            <p:ph type="body" sz="quarter" idx="40" hasCustomPrompt="1"/>
          </p:nvPr>
        </p:nvSpPr>
        <p:spPr>
          <a:xfrm>
            <a:off x="8545386" y="4533905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K=7</a:t>
            </a:r>
          </a:p>
        </p:txBody>
      </p:sp>
      <p:sp>
        <p:nvSpPr>
          <p:cNvPr id="26" name="Текст 4"/>
          <p:cNvSpPr>
            <a:spLocks noGrp="1"/>
          </p:cNvSpPr>
          <p:nvPr>
            <p:ph type="body" sz="quarter" idx="41" hasCustomPrompt="1"/>
          </p:nvPr>
        </p:nvSpPr>
        <p:spPr>
          <a:xfrm>
            <a:off x="8545386" y="4851407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K=7</a:t>
            </a:r>
          </a:p>
        </p:txBody>
      </p:sp>
      <p:sp>
        <p:nvSpPr>
          <p:cNvPr id="28" name="Текст 4"/>
          <p:cNvSpPr>
            <a:spLocks noGrp="1"/>
          </p:cNvSpPr>
          <p:nvPr>
            <p:ph type="body" sz="quarter" idx="42" hasCustomPrompt="1"/>
          </p:nvPr>
        </p:nvSpPr>
        <p:spPr>
          <a:xfrm>
            <a:off x="8545386" y="5168909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K=7</a:t>
            </a:r>
          </a:p>
        </p:txBody>
      </p:sp>
      <p:sp>
        <p:nvSpPr>
          <p:cNvPr id="30" name="Текст 4"/>
          <p:cNvSpPr>
            <a:spLocks noGrp="1"/>
          </p:cNvSpPr>
          <p:nvPr>
            <p:ph type="body" sz="quarter" idx="43" hasCustomPrompt="1"/>
          </p:nvPr>
        </p:nvSpPr>
        <p:spPr>
          <a:xfrm>
            <a:off x="8545386" y="5486411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K=7</a:t>
            </a:r>
          </a:p>
        </p:txBody>
      </p:sp>
    </p:spTree>
    <p:extLst>
      <p:ext uri="{BB962C8B-B14F-4D97-AF65-F5344CB8AC3E}">
        <p14:creationId xmlns:p14="http://schemas.microsoft.com/office/powerpoint/2010/main" val="2632727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Текстовый блок_Grey_графи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0" y="1"/>
            <a:ext cx="10691813" cy="79366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160578"/>
            <a:ext cx="9270500" cy="1142414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756" b="1" i="0" u="none" strike="noStrike" baseline="0" smtClean="0">
                <a:solidFill>
                  <a:schemeClr val="tx2"/>
                </a:solidFill>
              </a:defRPr>
            </a:lvl1pPr>
          </a:lstStyle>
          <a:p>
            <a:r>
              <a:rPr lang="ru-RU" b="1" dirty="0" smtClean="0"/>
              <a:t>ЗАГОЛОВОК: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K=25</a:t>
            </a:r>
            <a:endParaRPr lang="ru-RU" dirty="0"/>
          </a:p>
        </p:txBody>
      </p:sp>
      <p:sp>
        <p:nvSpPr>
          <p:cNvPr id="10" name="Овал 9"/>
          <p:cNvSpPr/>
          <p:nvPr userDrawn="1"/>
        </p:nvSpPr>
        <p:spPr>
          <a:xfrm>
            <a:off x="709453" y="7113608"/>
            <a:ext cx="231516" cy="21825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3FFE5104-EAF0-4909-9766-194D6548180E}" type="slidenum">
              <a:rPr lang="ru-RU" sz="772" b="1" smtClean="0">
                <a:solidFill>
                  <a:srgbClr val="FFFFFF"/>
                </a:solidFill>
              </a:rPr>
              <a:pPr algn="ctr"/>
              <a:t>‹#›</a:t>
            </a:fld>
            <a:endParaRPr lang="ru-RU" sz="772" b="1" dirty="0">
              <a:solidFill>
                <a:srgbClr val="FFFFFF"/>
              </a:solidFill>
            </a:endParaRPr>
          </a:p>
        </p:txBody>
      </p:sp>
      <p:sp>
        <p:nvSpPr>
          <p:cNvPr id="13" name="Текст 44"/>
          <p:cNvSpPr>
            <a:spLocks noGrp="1"/>
          </p:cNvSpPr>
          <p:nvPr>
            <p:ph type="body" sz="quarter" idx="18" hasCustomPrompt="1"/>
          </p:nvPr>
        </p:nvSpPr>
        <p:spPr>
          <a:xfrm>
            <a:off x="1071356" y="7113608"/>
            <a:ext cx="3293306" cy="27823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SIBGENCO.RU Segoe UI Light, K=6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SIBGENCO.RU Segoe UI Light, K=6</a:t>
            </a:r>
            <a:endParaRPr lang="ru-RU" dirty="0" smtClean="0"/>
          </a:p>
        </p:txBody>
      </p:sp>
      <p:sp>
        <p:nvSpPr>
          <p:cNvPr id="18" name="Текст 44"/>
          <p:cNvSpPr>
            <a:spLocks noGrp="1"/>
          </p:cNvSpPr>
          <p:nvPr>
            <p:ph type="body" sz="quarter" idx="25" hasCustomPrompt="1"/>
          </p:nvPr>
        </p:nvSpPr>
        <p:spPr>
          <a:xfrm>
            <a:off x="8965531" y="7113608"/>
            <a:ext cx="1011639" cy="278239"/>
          </a:xfrm>
        </p:spPr>
        <p:txBody>
          <a:bodyPr lIns="0" tIns="0" rIns="0" bIns="0">
            <a:noAutofit/>
          </a:bodyPr>
          <a:lstStyle>
            <a:lvl1pPr marL="0" marR="0" indent="0" algn="r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Санкт-Петербург 2016</a:t>
            </a:r>
            <a:r>
              <a:rPr lang="en-US" dirty="0" smtClean="0"/>
              <a:t> Segoe UI Light, K=6</a:t>
            </a:r>
            <a:endParaRPr lang="ru-RU" dirty="0" smtClean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1" hasCustomPrompt="1"/>
          </p:nvPr>
        </p:nvSpPr>
        <p:spPr>
          <a:xfrm>
            <a:off x="706669" y="2311651"/>
            <a:ext cx="3377010" cy="55536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23" b="1" baseline="0">
                <a:latin typeface="+mj-lt"/>
              </a:defRPr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Заголовок графика: </a:t>
            </a:r>
            <a:r>
              <a:rPr lang="en-US" dirty="0" smtClean="0"/>
              <a:t>Segoe UI Bold, K=1</a:t>
            </a:r>
            <a:r>
              <a:rPr lang="ru-RU" dirty="0" smtClean="0"/>
              <a:t>2</a:t>
            </a:r>
          </a:p>
        </p:txBody>
      </p:sp>
      <p:sp>
        <p:nvSpPr>
          <p:cNvPr id="15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383491"/>
            <a:ext cx="7072189" cy="38497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>
                <a:solidFill>
                  <a:schemeClr val="bg1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ЗАГОЛОВОК РАЗДЕЛА: </a:t>
            </a:r>
            <a:r>
              <a:rPr lang="en-US" dirty="0" smtClean="0"/>
              <a:t>SEGOE UI, K=1</a:t>
            </a:r>
            <a:r>
              <a:rPr lang="ru-RU" dirty="0" smtClean="0"/>
              <a:t>0</a:t>
            </a:r>
            <a:endParaRPr lang="en-US" dirty="0" smtClean="0"/>
          </a:p>
        </p:txBody>
      </p:sp>
      <p:pic>
        <p:nvPicPr>
          <p:cNvPr id="16" name="Picture 2" descr="F:\! РАБОЧАЯ\DEZ,A\SGK\logo_белое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239" y="195376"/>
            <a:ext cx="1179666" cy="436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Текст 4"/>
          <p:cNvSpPr>
            <a:spLocks noGrp="1"/>
          </p:cNvSpPr>
          <p:nvPr>
            <p:ph type="body" sz="quarter" idx="38" hasCustomPrompt="1"/>
          </p:nvPr>
        </p:nvSpPr>
        <p:spPr>
          <a:xfrm>
            <a:off x="8545386" y="3898901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K=7</a:t>
            </a:r>
          </a:p>
        </p:txBody>
      </p:sp>
      <p:sp>
        <p:nvSpPr>
          <p:cNvPr id="20" name="Текст 4"/>
          <p:cNvSpPr>
            <a:spLocks noGrp="1"/>
          </p:cNvSpPr>
          <p:nvPr>
            <p:ph type="body" sz="quarter" idx="39" hasCustomPrompt="1"/>
          </p:nvPr>
        </p:nvSpPr>
        <p:spPr>
          <a:xfrm>
            <a:off x="8545386" y="4216403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K=7</a:t>
            </a:r>
          </a:p>
        </p:txBody>
      </p:sp>
      <p:sp>
        <p:nvSpPr>
          <p:cNvPr id="22" name="Текст 4"/>
          <p:cNvSpPr>
            <a:spLocks noGrp="1"/>
          </p:cNvSpPr>
          <p:nvPr>
            <p:ph type="body" sz="quarter" idx="40" hasCustomPrompt="1"/>
          </p:nvPr>
        </p:nvSpPr>
        <p:spPr>
          <a:xfrm>
            <a:off x="8545386" y="4533905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K=7</a:t>
            </a:r>
          </a:p>
        </p:txBody>
      </p:sp>
      <p:sp>
        <p:nvSpPr>
          <p:cNvPr id="24" name="Текст 4"/>
          <p:cNvSpPr>
            <a:spLocks noGrp="1"/>
          </p:cNvSpPr>
          <p:nvPr>
            <p:ph type="body" sz="quarter" idx="41" hasCustomPrompt="1"/>
          </p:nvPr>
        </p:nvSpPr>
        <p:spPr>
          <a:xfrm>
            <a:off x="8545386" y="4851407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K=7</a:t>
            </a:r>
          </a:p>
        </p:txBody>
      </p:sp>
      <p:sp>
        <p:nvSpPr>
          <p:cNvPr id="26" name="Текст 4"/>
          <p:cNvSpPr>
            <a:spLocks noGrp="1"/>
          </p:cNvSpPr>
          <p:nvPr>
            <p:ph type="body" sz="quarter" idx="42" hasCustomPrompt="1"/>
          </p:nvPr>
        </p:nvSpPr>
        <p:spPr>
          <a:xfrm>
            <a:off x="8545386" y="5168909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K=7</a:t>
            </a:r>
          </a:p>
        </p:txBody>
      </p:sp>
      <p:sp>
        <p:nvSpPr>
          <p:cNvPr id="28" name="Текст 4"/>
          <p:cNvSpPr>
            <a:spLocks noGrp="1"/>
          </p:cNvSpPr>
          <p:nvPr>
            <p:ph type="body" sz="quarter" idx="43" hasCustomPrompt="1"/>
          </p:nvPr>
        </p:nvSpPr>
        <p:spPr>
          <a:xfrm>
            <a:off x="8545386" y="5486411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K=7</a:t>
            </a:r>
          </a:p>
        </p:txBody>
      </p:sp>
      <p:sp>
        <p:nvSpPr>
          <p:cNvPr id="30" name="Текст 4"/>
          <p:cNvSpPr>
            <a:spLocks noGrp="1"/>
          </p:cNvSpPr>
          <p:nvPr>
            <p:ph type="body" sz="quarter" idx="37" hasCustomPrompt="1"/>
          </p:nvPr>
        </p:nvSpPr>
        <p:spPr>
          <a:xfrm>
            <a:off x="706669" y="6161102"/>
            <a:ext cx="3377010" cy="80656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</a:p>
        </p:txBody>
      </p:sp>
    </p:spTree>
    <p:extLst>
      <p:ext uri="{BB962C8B-B14F-4D97-AF65-F5344CB8AC3E}">
        <p14:creationId xmlns:p14="http://schemas.microsoft.com/office/powerpoint/2010/main" val="12036090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Текстовый блок_график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0" y="1"/>
            <a:ext cx="10691813" cy="7936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160579"/>
            <a:ext cx="9270500" cy="669934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756" b="1" i="0" u="none" strike="noStrike" baseline="0" smtClean="0">
                <a:solidFill>
                  <a:schemeClr val="tx2"/>
                </a:solidFill>
              </a:defRPr>
            </a:lvl1pPr>
          </a:lstStyle>
          <a:p>
            <a:r>
              <a:rPr lang="ru-RU" b="1" dirty="0" smtClean="0"/>
              <a:t>ЗАГОЛОВОК: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K=25</a:t>
            </a:r>
            <a:endParaRPr lang="ru-RU" dirty="0"/>
          </a:p>
        </p:txBody>
      </p:sp>
      <p:sp>
        <p:nvSpPr>
          <p:cNvPr id="10" name="Овал 9"/>
          <p:cNvSpPr/>
          <p:nvPr userDrawn="1"/>
        </p:nvSpPr>
        <p:spPr>
          <a:xfrm>
            <a:off x="709453" y="7113608"/>
            <a:ext cx="231516" cy="21825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3FFE5104-EAF0-4909-9766-194D6548180E}" type="slidenum">
              <a:rPr lang="ru-RU" sz="772" b="1" smtClean="0">
                <a:solidFill>
                  <a:srgbClr val="FFFFFF"/>
                </a:solidFill>
              </a:rPr>
              <a:pPr algn="ctr"/>
              <a:t>‹#›</a:t>
            </a:fld>
            <a:endParaRPr lang="ru-RU" sz="772" b="1" dirty="0">
              <a:solidFill>
                <a:srgbClr val="FFFFFF"/>
              </a:solidFill>
            </a:endParaRPr>
          </a:p>
        </p:txBody>
      </p:sp>
      <p:sp>
        <p:nvSpPr>
          <p:cNvPr id="13" name="Текст 44"/>
          <p:cNvSpPr>
            <a:spLocks noGrp="1"/>
          </p:cNvSpPr>
          <p:nvPr>
            <p:ph type="body" sz="quarter" idx="18" hasCustomPrompt="1"/>
          </p:nvPr>
        </p:nvSpPr>
        <p:spPr>
          <a:xfrm>
            <a:off x="1071356" y="7113608"/>
            <a:ext cx="3293306" cy="27823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SIBGENCO.RU Segoe UI Light, K=6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SIBGENCO.RU Segoe UI Light, K=6</a:t>
            </a:r>
            <a:endParaRPr lang="ru-RU" dirty="0" smtClean="0"/>
          </a:p>
        </p:txBody>
      </p:sp>
      <p:sp>
        <p:nvSpPr>
          <p:cNvPr id="18" name="Текст 44"/>
          <p:cNvSpPr>
            <a:spLocks noGrp="1"/>
          </p:cNvSpPr>
          <p:nvPr>
            <p:ph type="body" sz="quarter" idx="25" hasCustomPrompt="1"/>
          </p:nvPr>
        </p:nvSpPr>
        <p:spPr>
          <a:xfrm>
            <a:off x="8965531" y="7113608"/>
            <a:ext cx="1011639" cy="278239"/>
          </a:xfrm>
        </p:spPr>
        <p:txBody>
          <a:bodyPr lIns="0" tIns="0" rIns="0" bIns="0">
            <a:noAutofit/>
          </a:bodyPr>
          <a:lstStyle>
            <a:lvl1pPr marL="0" marR="0" indent="0" algn="r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Санкт-Петербург 2016</a:t>
            </a:r>
            <a:r>
              <a:rPr lang="en-US" dirty="0" smtClean="0"/>
              <a:t> Segoe UI Light, K=6</a:t>
            </a:r>
            <a:endParaRPr lang="ru-RU" dirty="0" smtClean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1" hasCustomPrompt="1"/>
          </p:nvPr>
        </p:nvSpPr>
        <p:spPr>
          <a:xfrm>
            <a:off x="706669" y="2311651"/>
            <a:ext cx="4555709" cy="55536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43" b="1" baseline="0">
                <a:latin typeface="+mj-lt"/>
              </a:defRPr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Заголовок графика: </a:t>
            </a:r>
            <a:r>
              <a:rPr lang="en-US" dirty="0" smtClean="0"/>
              <a:t>Segoe UI Bold, K=1</a:t>
            </a:r>
            <a:r>
              <a:rPr lang="ru-RU" dirty="0" smtClean="0"/>
              <a:t>4</a:t>
            </a:r>
          </a:p>
        </p:txBody>
      </p:sp>
      <p:sp>
        <p:nvSpPr>
          <p:cNvPr id="15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383491"/>
            <a:ext cx="7072189" cy="38497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>
                <a:solidFill>
                  <a:schemeClr val="bg1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ЗАГОЛОВОК РАЗДЕЛА: </a:t>
            </a:r>
            <a:r>
              <a:rPr lang="en-US" dirty="0" smtClean="0"/>
              <a:t>SEGOE UI, K=1</a:t>
            </a:r>
            <a:r>
              <a:rPr lang="ru-RU" dirty="0" smtClean="0"/>
              <a:t>0</a:t>
            </a:r>
            <a:endParaRPr lang="en-US" dirty="0" smtClean="0"/>
          </a:p>
        </p:txBody>
      </p:sp>
      <p:pic>
        <p:nvPicPr>
          <p:cNvPr id="16" name="Picture 2" descr="F:\! РАБОЧАЯ\DEZ,A\SGK\logo_белое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239" y="195376"/>
            <a:ext cx="1179666" cy="436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Текст 4"/>
          <p:cNvSpPr>
            <a:spLocks noGrp="1"/>
          </p:cNvSpPr>
          <p:nvPr>
            <p:ph type="body" sz="quarter" idx="37" hasCustomPrompt="1"/>
          </p:nvPr>
        </p:nvSpPr>
        <p:spPr>
          <a:xfrm>
            <a:off x="7767939" y="4791007"/>
            <a:ext cx="2209232" cy="912531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</a:p>
        </p:txBody>
      </p:sp>
      <p:sp>
        <p:nvSpPr>
          <p:cNvPr id="12" name="Текст 3"/>
          <p:cNvSpPr>
            <a:spLocks noGrp="1"/>
          </p:cNvSpPr>
          <p:nvPr>
            <p:ph type="body" sz="quarter" idx="40" hasCustomPrompt="1"/>
          </p:nvPr>
        </p:nvSpPr>
        <p:spPr>
          <a:xfrm>
            <a:off x="714644" y="1830512"/>
            <a:ext cx="6905129" cy="481139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74">
                <a:solidFill>
                  <a:schemeClr val="tx2"/>
                </a:solidFill>
                <a:latin typeface="+mj-lt"/>
              </a:defRPr>
            </a:lvl1pPr>
            <a:lvl2pPr marL="503972" indent="0">
              <a:buNone/>
              <a:defRPr sz="1874">
                <a:latin typeface="+mj-lt"/>
              </a:defRPr>
            </a:lvl2pPr>
            <a:lvl3pPr marL="1007943" indent="0">
              <a:buNone/>
              <a:defRPr sz="1874">
                <a:latin typeface="+mj-lt"/>
              </a:defRPr>
            </a:lvl3pPr>
            <a:lvl4pPr marL="1511915" indent="0">
              <a:buNone/>
              <a:defRPr sz="1874">
                <a:latin typeface="+mj-lt"/>
              </a:defRPr>
            </a:lvl4pPr>
            <a:lvl5pPr marL="2015886" indent="0">
              <a:buNone/>
              <a:defRPr sz="1874">
                <a:latin typeface="+mj-lt"/>
              </a:defRPr>
            </a:lvl5pPr>
          </a:lstStyle>
          <a:p>
            <a:pPr lvl="0"/>
            <a:r>
              <a:rPr lang="ru-RU" dirty="0" smtClean="0"/>
              <a:t>ПОДЗАГОЛОВОК: </a:t>
            </a:r>
            <a:r>
              <a:rPr lang="en-US" dirty="0" smtClean="0"/>
              <a:t>SEGOE UI MEDIUM, K=17</a:t>
            </a:r>
            <a:endParaRPr lang="ru-RU" dirty="0"/>
          </a:p>
        </p:txBody>
      </p:sp>
      <p:sp>
        <p:nvSpPr>
          <p:cNvPr id="20" name="Текст 4"/>
          <p:cNvSpPr>
            <a:spLocks noGrp="1"/>
          </p:cNvSpPr>
          <p:nvPr>
            <p:ph type="body" sz="quarter" idx="38" hasCustomPrompt="1"/>
          </p:nvPr>
        </p:nvSpPr>
        <p:spPr>
          <a:xfrm>
            <a:off x="1051867" y="6161102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Маркер: </a:t>
            </a:r>
            <a:r>
              <a:rPr lang="en-US" dirty="0" smtClean="0"/>
              <a:t>Segoe UI Light, K=7</a:t>
            </a:r>
          </a:p>
        </p:txBody>
      </p:sp>
      <p:sp>
        <p:nvSpPr>
          <p:cNvPr id="22" name="Текст 4"/>
          <p:cNvSpPr>
            <a:spLocks noGrp="1"/>
          </p:cNvSpPr>
          <p:nvPr>
            <p:ph type="body" sz="quarter" idx="39" hasCustomPrompt="1"/>
          </p:nvPr>
        </p:nvSpPr>
        <p:spPr>
          <a:xfrm>
            <a:off x="1051867" y="6478604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Маркер: </a:t>
            </a:r>
            <a:r>
              <a:rPr lang="en-US" dirty="0" smtClean="0"/>
              <a:t>Segoe UI Light, K=7</a:t>
            </a:r>
          </a:p>
        </p:txBody>
      </p:sp>
      <p:sp>
        <p:nvSpPr>
          <p:cNvPr id="24" name="Текст 4"/>
          <p:cNvSpPr>
            <a:spLocks noGrp="1"/>
          </p:cNvSpPr>
          <p:nvPr>
            <p:ph type="body" sz="quarter" idx="41" hasCustomPrompt="1"/>
          </p:nvPr>
        </p:nvSpPr>
        <p:spPr>
          <a:xfrm>
            <a:off x="3072041" y="6161102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Маркер: </a:t>
            </a:r>
            <a:r>
              <a:rPr lang="en-US" dirty="0" smtClean="0"/>
              <a:t>Segoe UI Light, K=7</a:t>
            </a:r>
          </a:p>
        </p:txBody>
      </p:sp>
      <p:sp>
        <p:nvSpPr>
          <p:cNvPr id="26" name="Текст 4"/>
          <p:cNvSpPr>
            <a:spLocks noGrp="1"/>
          </p:cNvSpPr>
          <p:nvPr>
            <p:ph type="body" sz="quarter" idx="42" hasCustomPrompt="1"/>
          </p:nvPr>
        </p:nvSpPr>
        <p:spPr>
          <a:xfrm>
            <a:off x="3072041" y="6478604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Маркер: </a:t>
            </a:r>
            <a:r>
              <a:rPr lang="en-US" dirty="0" smtClean="0"/>
              <a:t>Segoe UI Light, K=7</a:t>
            </a:r>
          </a:p>
        </p:txBody>
      </p:sp>
    </p:spTree>
    <p:extLst>
      <p:ext uri="{BB962C8B-B14F-4D97-AF65-F5344CB8AC3E}">
        <p14:creationId xmlns:p14="http://schemas.microsoft.com/office/powerpoint/2010/main" val="2554545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Текстовый блок_график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0" y="1"/>
            <a:ext cx="10691813" cy="7936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06669" y="1160579"/>
            <a:ext cx="9270500" cy="669934"/>
          </a:xfrm>
        </p:spPr>
        <p:txBody>
          <a:bodyPr lIns="0" tIns="0" rIns="0" bIns="0" anchor="t" anchorCtr="0">
            <a:noAutofit/>
          </a:bodyPr>
          <a:lstStyle>
            <a:lvl1pPr algn="l">
              <a:defRPr lang="ru-RU" sz="2756" b="1" i="0" u="none" strike="noStrike" baseline="0" smtClean="0">
                <a:solidFill>
                  <a:schemeClr val="tx2"/>
                </a:solidFill>
              </a:defRPr>
            </a:lvl1pPr>
          </a:lstStyle>
          <a:p>
            <a:r>
              <a:rPr lang="ru-RU" b="1" dirty="0" smtClean="0"/>
              <a:t>ЗАГОЛОВОК: </a:t>
            </a:r>
            <a:r>
              <a:rPr lang="en-US" b="1" dirty="0" smtClean="0"/>
              <a:t>SEGOE UI</a:t>
            </a:r>
            <a:r>
              <a:rPr lang="ru-RU" b="1" dirty="0" smtClean="0"/>
              <a:t> </a:t>
            </a:r>
            <a:r>
              <a:rPr lang="en-US" b="1" dirty="0" smtClean="0"/>
              <a:t>BOLD, K=25</a:t>
            </a:r>
            <a:endParaRPr lang="ru-RU" dirty="0"/>
          </a:p>
        </p:txBody>
      </p:sp>
      <p:sp>
        <p:nvSpPr>
          <p:cNvPr id="10" name="Овал 9"/>
          <p:cNvSpPr/>
          <p:nvPr userDrawn="1"/>
        </p:nvSpPr>
        <p:spPr>
          <a:xfrm>
            <a:off x="709453" y="7113608"/>
            <a:ext cx="231516" cy="21825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3FFE5104-EAF0-4909-9766-194D6548180E}" type="slidenum">
              <a:rPr lang="ru-RU" sz="772" b="1" smtClean="0">
                <a:solidFill>
                  <a:srgbClr val="FFFFFF"/>
                </a:solidFill>
              </a:rPr>
              <a:pPr algn="ctr"/>
              <a:t>‹#›</a:t>
            </a:fld>
            <a:endParaRPr lang="ru-RU" sz="772" b="1" dirty="0">
              <a:solidFill>
                <a:srgbClr val="FFFFFF"/>
              </a:solidFill>
            </a:endParaRPr>
          </a:p>
        </p:txBody>
      </p:sp>
      <p:sp>
        <p:nvSpPr>
          <p:cNvPr id="13" name="Текст 44"/>
          <p:cNvSpPr>
            <a:spLocks noGrp="1"/>
          </p:cNvSpPr>
          <p:nvPr>
            <p:ph type="body" sz="quarter" idx="18" hasCustomPrompt="1"/>
          </p:nvPr>
        </p:nvSpPr>
        <p:spPr>
          <a:xfrm>
            <a:off x="1071356" y="7113608"/>
            <a:ext cx="3293306" cy="278239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SIBGENCO.RU Segoe UI Light, K=6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SIBGENCO.RU Segoe UI Light, K=6</a:t>
            </a:r>
            <a:endParaRPr lang="ru-RU" dirty="0" smtClean="0"/>
          </a:p>
        </p:txBody>
      </p:sp>
      <p:sp>
        <p:nvSpPr>
          <p:cNvPr id="18" name="Текст 44"/>
          <p:cNvSpPr>
            <a:spLocks noGrp="1"/>
          </p:cNvSpPr>
          <p:nvPr>
            <p:ph type="body" sz="quarter" idx="25" hasCustomPrompt="1"/>
          </p:nvPr>
        </p:nvSpPr>
        <p:spPr>
          <a:xfrm>
            <a:off x="8965531" y="7113608"/>
            <a:ext cx="1011639" cy="278239"/>
          </a:xfrm>
        </p:spPr>
        <p:txBody>
          <a:bodyPr lIns="0" tIns="0" rIns="0" bIns="0">
            <a:noAutofit/>
          </a:bodyPr>
          <a:lstStyle>
            <a:lvl1pPr marL="0" marR="0" indent="0" algn="r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1">
                <a:solidFill>
                  <a:schemeClr val="tx2"/>
                </a:solidFill>
              </a:defRPr>
            </a:lvl1pPr>
            <a:lvl2pPr marL="503972" indent="0">
              <a:buNone/>
              <a:defRPr sz="661">
                <a:solidFill>
                  <a:schemeClr val="bg1"/>
                </a:solidFill>
              </a:defRPr>
            </a:lvl2pPr>
            <a:lvl3pPr marL="1007943" indent="0">
              <a:buNone/>
              <a:defRPr sz="661">
                <a:solidFill>
                  <a:schemeClr val="bg1"/>
                </a:solidFill>
              </a:defRPr>
            </a:lvl3pPr>
            <a:lvl4pPr marL="1511915" indent="0">
              <a:buNone/>
              <a:defRPr sz="661">
                <a:solidFill>
                  <a:schemeClr val="bg1"/>
                </a:solidFill>
              </a:defRPr>
            </a:lvl4pPr>
            <a:lvl5pPr marL="2015886" indent="0">
              <a:buNone/>
              <a:defRPr sz="661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Санкт-Петербург 2016</a:t>
            </a:r>
            <a:r>
              <a:rPr lang="en-US" dirty="0" smtClean="0"/>
              <a:t> Segoe UI Light, K=6</a:t>
            </a:r>
            <a:endParaRPr lang="ru-RU" dirty="0" smtClean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1" hasCustomPrompt="1"/>
          </p:nvPr>
        </p:nvSpPr>
        <p:spPr>
          <a:xfrm>
            <a:off x="706669" y="2311651"/>
            <a:ext cx="4555709" cy="55536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43" b="1" baseline="0">
                <a:latin typeface="+mj-lt"/>
              </a:defRPr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Заголовок графика: </a:t>
            </a:r>
            <a:r>
              <a:rPr lang="en-US" dirty="0" smtClean="0"/>
              <a:t>Segoe UI Bold, K=1</a:t>
            </a:r>
            <a:r>
              <a:rPr lang="ru-RU" dirty="0" smtClean="0"/>
              <a:t>4</a:t>
            </a:r>
          </a:p>
        </p:txBody>
      </p:sp>
      <p:sp>
        <p:nvSpPr>
          <p:cNvPr id="15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714645" y="383491"/>
            <a:ext cx="7072189" cy="384978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>
                <a:solidFill>
                  <a:schemeClr val="bg1"/>
                </a:solidFill>
                <a:latin typeface="+mj-lt"/>
              </a:defRPr>
            </a:lvl1pPr>
            <a:lvl2pPr marL="503972" indent="0">
              <a:buNone/>
              <a:defRPr sz="1323">
                <a:solidFill>
                  <a:schemeClr val="tx2"/>
                </a:solidFill>
              </a:defRPr>
            </a:lvl2pPr>
            <a:lvl3pPr marL="1007943" indent="0">
              <a:buNone/>
              <a:defRPr sz="1323">
                <a:solidFill>
                  <a:schemeClr val="tx2"/>
                </a:solidFill>
              </a:defRPr>
            </a:lvl3pPr>
            <a:lvl4pPr marL="1511915" indent="0">
              <a:buNone/>
              <a:defRPr sz="1323">
                <a:solidFill>
                  <a:schemeClr val="tx2"/>
                </a:solidFill>
              </a:defRPr>
            </a:lvl4pPr>
            <a:lvl5pPr marL="2015886" indent="0">
              <a:buNone/>
              <a:defRPr sz="1323"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ЗАГОЛОВОК РАЗДЕЛА: </a:t>
            </a:r>
            <a:r>
              <a:rPr lang="en-US" dirty="0" smtClean="0"/>
              <a:t>SEGOE UI, K=1</a:t>
            </a:r>
            <a:r>
              <a:rPr lang="ru-RU" dirty="0" smtClean="0"/>
              <a:t>0</a:t>
            </a:r>
            <a:endParaRPr lang="en-US" dirty="0" smtClean="0"/>
          </a:p>
        </p:txBody>
      </p:sp>
      <p:pic>
        <p:nvPicPr>
          <p:cNvPr id="16" name="Picture 2" descr="F:\! РАБОЧАЯ\DEZ,A\SGK\logo_белое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239" y="195376"/>
            <a:ext cx="1179666" cy="436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Текст 4"/>
          <p:cNvSpPr>
            <a:spLocks noGrp="1"/>
          </p:cNvSpPr>
          <p:nvPr>
            <p:ph type="body" sz="quarter" idx="37" hasCustomPrompt="1"/>
          </p:nvPr>
        </p:nvSpPr>
        <p:spPr>
          <a:xfrm>
            <a:off x="7767939" y="4791007"/>
            <a:ext cx="2209232" cy="912531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  <a:endParaRPr lang="ru-RU" dirty="0" smtClean="0"/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 smtClean="0"/>
              <a:t>Текст описания: </a:t>
            </a:r>
            <a:r>
              <a:rPr lang="en-US" dirty="0" smtClean="0"/>
              <a:t>Segoe UI Light, K=10</a:t>
            </a:r>
          </a:p>
        </p:txBody>
      </p:sp>
      <p:sp>
        <p:nvSpPr>
          <p:cNvPr id="12" name="Текст 3"/>
          <p:cNvSpPr>
            <a:spLocks noGrp="1"/>
          </p:cNvSpPr>
          <p:nvPr>
            <p:ph type="body" sz="quarter" idx="40" hasCustomPrompt="1"/>
          </p:nvPr>
        </p:nvSpPr>
        <p:spPr>
          <a:xfrm>
            <a:off x="714644" y="1830512"/>
            <a:ext cx="6905129" cy="481139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74">
                <a:solidFill>
                  <a:schemeClr val="tx2"/>
                </a:solidFill>
                <a:latin typeface="+mj-lt"/>
              </a:defRPr>
            </a:lvl1pPr>
            <a:lvl2pPr marL="503972" indent="0">
              <a:buNone/>
              <a:defRPr sz="1874">
                <a:latin typeface="+mj-lt"/>
              </a:defRPr>
            </a:lvl2pPr>
            <a:lvl3pPr marL="1007943" indent="0">
              <a:buNone/>
              <a:defRPr sz="1874">
                <a:latin typeface="+mj-lt"/>
              </a:defRPr>
            </a:lvl3pPr>
            <a:lvl4pPr marL="1511915" indent="0">
              <a:buNone/>
              <a:defRPr sz="1874">
                <a:latin typeface="+mj-lt"/>
              </a:defRPr>
            </a:lvl4pPr>
            <a:lvl5pPr marL="2015886" indent="0">
              <a:buNone/>
              <a:defRPr sz="1874">
                <a:latin typeface="+mj-lt"/>
              </a:defRPr>
            </a:lvl5pPr>
          </a:lstStyle>
          <a:p>
            <a:pPr lvl="0"/>
            <a:r>
              <a:rPr lang="ru-RU" dirty="0" smtClean="0"/>
              <a:t>ПОДЗАГОЛОВОК: </a:t>
            </a:r>
            <a:r>
              <a:rPr lang="en-US" dirty="0" smtClean="0"/>
              <a:t>SEGOE UI MEDIUM, K=17</a:t>
            </a:r>
            <a:endParaRPr lang="ru-RU" dirty="0"/>
          </a:p>
        </p:txBody>
      </p:sp>
      <p:sp>
        <p:nvSpPr>
          <p:cNvPr id="20" name="Текст 4"/>
          <p:cNvSpPr>
            <a:spLocks noGrp="1"/>
          </p:cNvSpPr>
          <p:nvPr>
            <p:ph type="body" sz="quarter" idx="38" hasCustomPrompt="1"/>
          </p:nvPr>
        </p:nvSpPr>
        <p:spPr>
          <a:xfrm>
            <a:off x="1051867" y="6161102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Маркер: </a:t>
            </a:r>
            <a:r>
              <a:rPr lang="en-US" dirty="0" smtClean="0"/>
              <a:t>Segoe UI Light, K=7</a:t>
            </a:r>
          </a:p>
        </p:txBody>
      </p:sp>
      <p:sp>
        <p:nvSpPr>
          <p:cNvPr id="22" name="Текст 4"/>
          <p:cNvSpPr>
            <a:spLocks noGrp="1"/>
          </p:cNvSpPr>
          <p:nvPr>
            <p:ph type="body" sz="quarter" idx="39" hasCustomPrompt="1"/>
          </p:nvPr>
        </p:nvSpPr>
        <p:spPr>
          <a:xfrm>
            <a:off x="1051867" y="6478604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Маркер: </a:t>
            </a:r>
            <a:r>
              <a:rPr lang="en-US" dirty="0" smtClean="0"/>
              <a:t>Segoe UI Light, K=7</a:t>
            </a:r>
          </a:p>
        </p:txBody>
      </p:sp>
      <p:sp>
        <p:nvSpPr>
          <p:cNvPr id="24" name="Текст 4"/>
          <p:cNvSpPr>
            <a:spLocks noGrp="1"/>
          </p:cNvSpPr>
          <p:nvPr>
            <p:ph type="body" sz="quarter" idx="41" hasCustomPrompt="1"/>
          </p:nvPr>
        </p:nvSpPr>
        <p:spPr>
          <a:xfrm>
            <a:off x="3072041" y="6161102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Маркер: </a:t>
            </a:r>
            <a:r>
              <a:rPr lang="en-US" dirty="0" smtClean="0"/>
              <a:t>Segoe UI Light, K=7</a:t>
            </a:r>
          </a:p>
        </p:txBody>
      </p:sp>
      <p:sp>
        <p:nvSpPr>
          <p:cNvPr id="26" name="Текст 4"/>
          <p:cNvSpPr>
            <a:spLocks noGrp="1"/>
          </p:cNvSpPr>
          <p:nvPr>
            <p:ph type="body" sz="quarter" idx="42" hasCustomPrompt="1"/>
          </p:nvPr>
        </p:nvSpPr>
        <p:spPr>
          <a:xfrm>
            <a:off x="3072041" y="6478604"/>
            <a:ext cx="1431348" cy="238126"/>
          </a:xfrm>
        </p:spPr>
        <p:txBody>
          <a:bodyPr lIns="0" tIns="0" rIns="0" bIns="0">
            <a:no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Segoe UI Light" panose="020B0502040204020203" pitchFamily="34" charset="0"/>
              <a:buNone/>
              <a:tabLst/>
              <a:defRPr sz="772" baseline="0"/>
            </a:lvl1pPr>
            <a:lvl2pPr marL="0" indent="0">
              <a:buNone/>
              <a:defRPr sz="1102" b="1" baseline="0">
                <a:latin typeface="+mj-lt"/>
              </a:defRPr>
            </a:lvl2pPr>
            <a:lvl3pPr marL="1007943" indent="0">
              <a:buNone/>
              <a:defRPr sz="1102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</a:lstStyle>
          <a:p>
            <a:pPr lvl="0"/>
            <a:r>
              <a:rPr lang="ru-RU" dirty="0" smtClean="0"/>
              <a:t>Маркер: </a:t>
            </a:r>
            <a:r>
              <a:rPr lang="en-US" dirty="0" smtClean="0"/>
              <a:t>Segoe UI Light, K=7</a:t>
            </a:r>
          </a:p>
        </p:txBody>
      </p:sp>
      <p:grpSp>
        <p:nvGrpSpPr>
          <p:cNvPr id="35" name="Группа 34"/>
          <p:cNvGrpSpPr/>
          <p:nvPr userDrawn="1"/>
        </p:nvGrpSpPr>
        <p:grpSpPr>
          <a:xfrm>
            <a:off x="2672668" y="6400392"/>
            <a:ext cx="336750" cy="317467"/>
            <a:chOff x="5498612" y="2826167"/>
            <a:chExt cx="288000" cy="288000"/>
          </a:xfrm>
        </p:grpSpPr>
        <p:grpSp>
          <p:nvGrpSpPr>
            <p:cNvPr id="36" name="Группа 35"/>
            <p:cNvGrpSpPr/>
            <p:nvPr/>
          </p:nvGrpSpPr>
          <p:grpSpPr>
            <a:xfrm>
              <a:off x="5498612" y="2826167"/>
              <a:ext cx="288000" cy="288000"/>
              <a:chOff x="7187001" y="2497733"/>
              <a:chExt cx="504056" cy="504056"/>
            </a:xfrm>
          </p:grpSpPr>
          <p:sp>
            <p:nvSpPr>
              <p:cNvPr id="38" name="Овал 37"/>
              <p:cNvSpPr/>
              <p:nvPr/>
            </p:nvSpPr>
            <p:spPr>
              <a:xfrm>
                <a:off x="7245197" y="2551762"/>
                <a:ext cx="396001" cy="3960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2263">
                  <a:solidFill>
                    <a:srgbClr val="FFFFFF"/>
                  </a:solidFill>
                </a:endParaRPr>
              </a:p>
            </p:txBody>
          </p:sp>
          <p:sp>
            <p:nvSpPr>
              <p:cNvPr id="39" name="Овал 38"/>
              <p:cNvSpPr/>
              <p:nvPr/>
            </p:nvSpPr>
            <p:spPr>
              <a:xfrm>
                <a:off x="7187001" y="2497733"/>
                <a:ext cx="504056" cy="504056"/>
              </a:xfrm>
              <a:prstGeom prst="ellipse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2263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0" name="Овал 39"/>
              <p:cNvSpPr/>
              <p:nvPr/>
            </p:nvSpPr>
            <p:spPr>
              <a:xfrm>
                <a:off x="7187001" y="2497733"/>
                <a:ext cx="504056" cy="504056"/>
              </a:xfrm>
              <a:prstGeom prst="ellipse">
                <a:avLst/>
              </a:prstGeom>
              <a:noFill/>
              <a:ln>
                <a:solidFill>
                  <a:schemeClr val="bg2">
                    <a:alpha val="7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2263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1" name="Овал 40"/>
              <p:cNvSpPr/>
              <p:nvPr/>
            </p:nvSpPr>
            <p:spPr>
              <a:xfrm>
                <a:off x="7245197" y="2551762"/>
                <a:ext cx="396001" cy="396001"/>
              </a:xfrm>
              <a:prstGeom prst="ellipse">
                <a:avLst/>
              </a:prstGeom>
              <a:solidFill>
                <a:schemeClr val="bg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2263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37" name="Овал 36"/>
            <p:cNvSpPr/>
            <p:nvPr/>
          </p:nvSpPr>
          <p:spPr>
            <a:xfrm>
              <a:off x="5596279" y="2921453"/>
              <a:ext cx="97428" cy="9742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263">
                <a:solidFill>
                  <a:srgbClr val="FFFFFF"/>
                </a:solidFill>
              </a:endParaRPr>
            </a:p>
          </p:txBody>
        </p:sp>
      </p:grpSp>
      <p:sp>
        <p:nvSpPr>
          <p:cNvPr id="51" name="Овал 50"/>
          <p:cNvSpPr/>
          <p:nvPr/>
        </p:nvSpPr>
        <p:spPr>
          <a:xfrm>
            <a:off x="2784083" y="6166929"/>
            <a:ext cx="113920" cy="10739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706669" y="6200790"/>
            <a:ext cx="273609" cy="595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56" name="Прямоугольник 55"/>
          <p:cNvSpPr/>
          <p:nvPr userDrawn="1"/>
        </p:nvSpPr>
        <p:spPr>
          <a:xfrm>
            <a:off x="706669" y="6508366"/>
            <a:ext cx="273609" cy="595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63">
              <a:solidFill>
                <a:srgbClr val="FFFFFF"/>
              </a:solidFill>
            </a:endParaRPr>
          </a:p>
        </p:txBody>
      </p:sp>
      <p:sp>
        <p:nvSpPr>
          <p:cNvPr id="4" name="Диаграмма 3"/>
          <p:cNvSpPr>
            <a:spLocks noGrp="1"/>
          </p:cNvSpPr>
          <p:nvPr>
            <p:ph type="chart" sz="quarter" idx="43"/>
          </p:nvPr>
        </p:nvSpPr>
        <p:spPr>
          <a:xfrm>
            <a:off x="714644" y="3263611"/>
            <a:ext cx="6905129" cy="2619637"/>
          </a:xfrm>
        </p:spPr>
        <p:txBody>
          <a:bodyPr>
            <a:normAutofit/>
          </a:bodyPr>
          <a:lstStyle>
            <a:lvl1pPr>
              <a:defRPr sz="1543" b="1">
                <a:latin typeface="+mj-lt"/>
              </a:defRPr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463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50954-BD80-4680-8B87-DF9A4A826EC5}" type="datetime1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24.06.2025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BDB68-1DF7-449F-B9D3-C5A63CEA664C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323969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50954-BD80-4680-8B87-DF9A4A826EC5}" type="datetime1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24.06.2025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BDB68-1DF7-449F-B9D3-C5A63CEA664C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923500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50954-BD80-4680-8B87-DF9A4A826EC5}" type="datetime1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24.06.2025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BDB68-1DF7-449F-B9D3-C5A63CEA664C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204608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50954-BD80-4680-8B87-DF9A4A826EC5}" type="datetime1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24.06.2025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BDB68-1DF7-449F-B9D3-C5A63CEA664C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834086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50954-BD80-4680-8B87-DF9A4A826EC5}" type="datetime1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24.06.2025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8BDB68-1DF7-449F-B9D3-C5A63CEA664C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659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686" r:id="rId14"/>
    <p:sldLayoutId id="2147483688" r:id="rId15"/>
    <p:sldLayoutId id="2147483689" r:id="rId16"/>
    <p:sldLayoutId id="2147483690" r:id="rId17"/>
    <p:sldLayoutId id="2147483691" r:id="rId18"/>
    <p:sldLayoutId id="2147483692" r:id="rId19"/>
    <p:sldLayoutId id="2147483693" r:id="rId20"/>
    <p:sldLayoutId id="2147483694" r:id="rId21"/>
    <p:sldLayoutId id="2147483695" r:id="rId22"/>
    <p:sldLayoutId id="2147483696" r:id="rId23"/>
    <p:sldLayoutId id="2147483697" r:id="rId24"/>
    <p:sldLayoutId id="2147483698" r:id="rId25"/>
    <p:sldLayoutId id="2147483699" r:id="rId26"/>
    <p:sldLayoutId id="2147483700" r:id="rId27"/>
    <p:sldLayoutId id="2147483701" r:id="rId28"/>
    <p:sldLayoutId id="2147483702" r:id="rId29"/>
    <p:sldLayoutId id="2147483703" r:id="rId30"/>
    <p:sldLayoutId id="2147483704" r:id="rId31"/>
    <p:sldLayoutId id="2147483705" r:id="rId32"/>
    <p:sldLayoutId id="2147483706" r:id="rId33"/>
    <p:sldLayoutId id="2147483662" r:id="rId34"/>
    <p:sldLayoutId id="2147483663" r:id="rId35"/>
    <p:sldLayoutId id="2147483664" r:id="rId36"/>
    <p:sldLayoutId id="2147483665" r:id="rId37"/>
    <p:sldLayoutId id="2147483666" r:id="rId38"/>
    <p:sldLayoutId id="2147483667" r:id="rId39"/>
    <p:sldLayoutId id="2147483668" r:id="rId40"/>
    <p:sldLayoutId id="2147483669" r:id="rId41"/>
    <p:sldLayoutId id="2147483670" r:id="rId42"/>
    <p:sldLayoutId id="2147483671" r:id="rId43"/>
    <p:sldLayoutId id="2147483672" r:id="rId44"/>
    <p:sldLayoutId id="2147483673" r:id="rId45"/>
    <p:sldLayoutId id="2147483674" r:id="rId46"/>
    <p:sldLayoutId id="2147483675" r:id="rId47"/>
    <p:sldLayoutId id="2147483676" r:id="rId48"/>
    <p:sldLayoutId id="2147483677" r:id="rId49"/>
    <p:sldLayoutId id="2147483678" r:id="rId50"/>
    <p:sldLayoutId id="2147483679" r:id="rId51"/>
    <p:sldLayoutId id="2147483680" r:id="rId52"/>
    <p:sldLayoutId id="2147483681" r:id="rId53"/>
    <p:sldLayoutId id="2147483682" r:id="rId54"/>
    <p:sldLayoutId id="2147483683" r:id="rId55"/>
  </p:sldLayoutIdLst>
  <p:hf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hyperlink" Target="mailto:GlazevaEV@sibgenco.ru" TargetMode="Externa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microsoft.com/office/2007/relationships/hdphoto" Target="../media/hdphoto1.wdp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0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6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1105693"/>
              </p:ext>
            </p:extLst>
          </p:nvPr>
        </p:nvGraphicFramePr>
        <p:xfrm>
          <a:off x="7707596" y="299561"/>
          <a:ext cx="2507400" cy="107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Точечный рисунок" r:id="rId3" imgW="4877481" imgH="2133898" progId="Paint.Picture">
                  <p:embed/>
                </p:oleObj>
              </mc:Choice>
              <mc:Fallback>
                <p:oleObj name="Точечный рисунок" r:id="rId3" imgW="4877481" imgH="2133898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7596" y="299561"/>
                        <a:ext cx="2507400" cy="10716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Заголовок 34"/>
          <p:cNvSpPr>
            <a:spLocks noGrp="1"/>
          </p:cNvSpPr>
          <p:nvPr>
            <p:ph type="ctrTitle"/>
          </p:nvPr>
        </p:nvSpPr>
        <p:spPr>
          <a:xfrm>
            <a:off x="7572225" y="1868065"/>
            <a:ext cx="2778142" cy="873130"/>
          </a:xfrm>
          <a:noFill/>
        </p:spPr>
        <p:txBody>
          <a:bodyPr/>
          <a:lstStyle/>
          <a:p>
            <a:pPr algn="ctr"/>
            <a:r>
              <a:rPr lang="ru-RU" sz="2205" i="1" dirty="0">
                <a:solidFill>
                  <a:srgbClr val="EF4057"/>
                </a:solidFill>
              </a:rPr>
              <a:t>Присоединяйся </a:t>
            </a:r>
            <a:br>
              <a:rPr lang="ru-RU" sz="2205" i="1" dirty="0">
                <a:solidFill>
                  <a:srgbClr val="EF4057"/>
                </a:solidFill>
              </a:rPr>
            </a:br>
            <a:r>
              <a:rPr lang="ru-RU" sz="2205" i="1" dirty="0">
                <a:solidFill>
                  <a:srgbClr val="EF4057"/>
                </a:solidFill>
              </a:rPr>
              <a:t>к нашей команде – </a:t>
            </a:r>
            <a:r>
              <a:rPr lang="ru-RU" sz="2205" i="1" dirty="0" smtClean="0">
                <a:solidFill>
                  <a:srgbClr val="EF4057"/>
                </a:solidFill>
              </a:rPr>
              <a:t>мы согреваем города!</a:t>
            </a:r>
            <a:endParaRPr lang="ru-RU" sz="2205" i="1" dirty="0">
              <a:solidFill>
                <a:srgbClr val="EF4057"/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80332" y="6229373"/>
            <a:ext cx="3386572" cy="909551"/>
            <a:chOff x="202716" y="1225771"/>
            <a:chExt cx="3454279" cy="747059"/>
          </a:xfrm>
        </p:grpSpPr>
        <p:sp>
          <p:nvSpPr>
            <p:cNvPr id="62" name="Rectangle 27">
              <a:extLst>
                <a:ext uri="{FF2B5EF4-FFF2-40B4-BE49-F238E27FC236}">
                  <a16:creationId xmlns:a16="http://schemas.microsoft.com/office/drawing/2014/main" id="{470409DC-80B8-4DCE-BD5E-7C63278BCB50}"/>
                </a:ext>
              </a:extLst>
            </p:cNvPr>
            <p:cNvSpPr/>
            <p:nvPr/>
          </p:nvSpPr>
          <p:spPr>
            <a:xfrm>
              <a:off x="202716" y="1282360"/>
              <a:ext cx="679454" cy="554622"/>
            </a:xfrm>
            <a:prstGeom prst="rect">
              <a:avLst/>
            </a:prstGeom>
            <a:solidFill>
              <a:srgbClr val="0078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976"/>
            </a:p>
          </p:txBody>
        </p:sp>
        <p:grpSp>
          <p:nvGrpSpPr>
            <p:cNvPr id="4" name="Группа 3"/>
            <p:cNvGrpSpPr/>
            <p:nvPr/>
          </p:nvGrpSpPr>
          <p:grpSpPr>
            <a:xfrm>
              <a:off x="320173" y="1225771"/>
              <a:ext cx="3336822" cy="747059"/>
              <a:chOff x="320390" y="1234285"/>
              <a:chExt cx="3336822" cy="747059"/>
            </a:xfrm>
          </p:grpSpPr>
          <p:grpSp>
            <p:nvGrpSpPr>
              <p:cNvPr id="49" name="Group 53">
                <a:extLst>
                  <a:ext uri="{FF2B5EF4-FFF2-40B4-BE49-F238E27FC236}">
                    <a16:creationId xmlns:a16="http://schemas.microsoft.com/office/drawing/2014/main" id="{6C655C1A-C986-4705-8FB9-F6AE5F99A0EE}"/>
                  </a:ext>
                </a:extLst>
              </p:cNvPr>
              <p:cNvGrpSpPr/>
              <p:nvPr/>
            </p:nvGrpSpPr>
            <p:grpSpPr>
              <a:xfrm>
                <a:off x="903141" y="1309201"/>
                <a:ext cx="2754071" cy="660894"/>
                <a:chOff x="803640" y="3311329"/>
                <a:chExt cx="2253794" cy="599551"/>
              </a:xfrm>
            </p:grpSpPr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id="{A44EF197-4ACA-4201-91A7-3934AD742812}"/>
                    </a:ext>
                  </a:extLst>
                </p:cNvPr>
                <p:cNvSpPr txBox="1"/>
                <p:nvPr/>
              </p:nvSpPr>
              <p:spPr>
                <a:xfrm>
                  <a:off x="803640" y="3621306"/>
                  <a:ext cx="2059657" cy="24571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ru-RU"/>
                  </a:defPPr>
                  <a:lvl1pPr>
                    <a:defRPr sz="1543" b="1">
                      <a:solidFill>
                        <a:schemeClr val="bg1"/>
                      </a:solidFill>
                      <a:cs typeface="Arial" pitchFamily="34" charset="0"/>
                    </a:defRPr>
                  </a:lvl1pPr>
                </a:lstStyle>
                <a:p>
                  <a:endParaRPr lang="ko-KR" alt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1" name="TextBox 50">
                  <a:extLst>
                    <a:ext uri="{FF2B5EF4-FFF2-40B4-BE49-F238E27FC236}">
                      <a16:creationId xmlns:a16="http://schemas.microsoft.com/office/drawing/2014/main" id="{9EFA726B-7CA7-4BCF-8795-4BCC9C18F622}"/>
                    </a:ext>
                  </a:extLst>
                </p:cNvPr>
                <p:cNvSpPr txBox="1"/>
                <p:nvPr/>
              </p:nvSpPr>
              <p:spPr>
                <a:xfrm>
                  <a:off x="862374" y="3311329"/>
                  <a:ext cx="2195060" cy="59955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ru-RU"/>
                  </a:defPPr>
                  <a:lvl1pPr>
                    <a:defRPr sz="1543" b="1">
                      <a:solidFill>
                        <a:schemeClr val="bg1"/>
                      </a:solidFill>
                      <a:cs typeface="Arial" pitchFamily="34" charset="0"/>
                    </a:defRPr>
                  </a:lvl1pPr>
                </a:lstStyle>
                <a:p>
                  <a:r>
                    <a:rPr lang="ru-RU" altLang="ko-KR" dirty="0">
                      <a:solidFill>
                        <a:schemeClr val="tx1"/>
                      </a:solidFill>
                    </a:rPr>
                    <a:t>Социальные </a:t>
                  </a:r>
                  <a:r>
                    <a:rPr lang="ru-RU" altLang="ko-KR" dirty="0" smtClean="0">
                      <a:solidFill>
                        <a:schemeClr val="tx1"/>
                      </a:solidFill>
                    </a:rPr>
                    <a:t>выплаты, компенсация аренды жилья и ипотечных платежей</a:t>
                  </a:r>
                  <a:endParaRPr lang="ko-KR" altLang="en-US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61" name="Rectangle 26">
                <a:extLst>
                  <a:ext uri="{FF2B5EF4-FFF2-40B4-BE49-F238E27FC236}">
                    <a16:creationId xmlns:a16="http://schemas.microsoft.com/office/drawing/2014/main" id="{DAAF0E39-8064-419D-A171-F9992E0D5471}"/>
                  </a:ext>
                </a:extLst>
              </p:cNvPr>
              <p:cNvSpPr/>
              <p:nvPr/>
            </p:nvSpPr>
            <p:spPr>
              <a:xfrm>
                <a:off x="664030" y="1234285"/>
                <a:ext cx="2940470" cy="747059"/>
              </a:xfrm>
              <a:prstGeom prst="rect">
                <a:avLst/>
              </a:prstGeom>
              <a:noFill/>
              <a:ln w="38100">
                <a:solidFill>
                  <a:srgbClr val="0078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976"/>
              </a:p>
            </p:txBody>
          </p:sp>
          <p:sp>
            <p:nvSpPr>
              <p:cNvPr id="63" name="Rectangle 9">
                <a:extLst>
                  <a:ext uri="{FF2B5EF4-FFF2-40B4-BE49-F238E27FC236}">
                    <a16:creationId xmlns:a16="http://schemas.microsoft.com/office/drawing/2014/main" id="{F4DF7C3C-D955-465B-A7ED-DA6CEFF74209}"/>
                  </a:ext>
                </a:extLst>
              </p:cNvPr>
              <p:cNvSpPr/>
              <p:nvPr/>
            </p:nvSpPr>
            <p:spPr>
              <a:xfrm>
                <a:off x="320390" y="1405105"/>
                <a:ext cx="430850" cy="382481"/>
              </a:xfrm>
              <a:custGeom>
                <a:avLst/>
                <a:gdLst/>
                <a:ahLst/>
                <a:cxnLst/>
                <a:rect l="l" t="t" r="r" b="b"/>
                <a:pathLst>
                  <a:path w="3228210" h="3222968">
                    <a:moveTo>
                      <a:pt x="1619999" y="642446"/>
                    </a:moveTo>
                    <a:lnTo>
                      <a:pt x="2664115" y="1686562"/>
                    </a:lnTo>
                    <a:lnTo>
                      <a:pt x="2664116" y="1686562"/>
                    </a:lnTo>
                    <a:lnTo>
                      <a:pt x="2664116" y="3222968"/>
                    </a:lnTo>
                    <a:lnTo>
                      <a:pt x="2015013" y="3222968"/>
                    </a:lnTo>
                    <a:lnTo>
                      <a:pt x="2015013" y="2511495"/>
                    </a:lnTo>
                    <a:cubicBezTo>
                      <a:pt x="2015013" y="2399422"/>
                      <a:pt x="1924159" y="2308568"/>
                      <a:pt x="1812086" y="2308568"/>
                    </a:cubicBezTo>
                    <a:lnTo>
                      <a:pt x="1427912" y="2308568"/>
                    </a:lnTo>
                    <a:cubicBezTo>
                      <a:pt x="1315839" y="2308568"/>
                      <a:pt x="1224985" y="2399422"/>
                      <a:pt x="1224985" y="2511495"/>
                    </a:cubicBezTo>
                    <a:lnTo>
                      <a:pt x="1224985" y="3222968"/>
                    </a:lnTo>
                    <a:lnTo>
                      <a:pt x="575882" y="3222968"/>
                    </a:lnTo>
                    <a:lnTo>
                      <a:pt x="575882" y="1686562"/>
                    </a:lnTo>
                    <a:lnTo>
                      <a:pt x="575884" y="1686562"/>
                    </a:lnTo>
                    <a:close/>
                    <a:moveTo>
                      <a:pt x="509997" y="122689"/>
                    </a:moveTo>
                    <a:lnTo>
                      <a:pt x="942045" y="122689"/>
                    </a:lnTo>
                    <a:lnTo>
                      <a:pt x="942045" y="542556"/>
                    </a:lnTo>
                    <a:lnTo>
                      <a:pt x="509997" y="974604"/>
                    </a:lnTo>
                    <a:close/>
                    <a:moveTo>
                      <a:pt x="1620001" y="7099"/>
                    </a:moveTo>
                    <a:lnTo>
                      <a:pt x="3228210" y="1686560"/>
                    </a:lnTo>
                    <a:lnTo>
                      <a:pt x="2900441" y="1686560"/>
                    </a:lnTo>
                    <a:lnTo>
                      <a:pt x="1620001" y="349390"/>
                    </a:lnTo>
                    <a:close/>
                    <a:moveTo>
                      <a:pt x="1619999" y="0"/>
                    </a:moveTo>
                    <a:lnTo>
                      <a:pt x="1619999" y="342291"/>
                    </a:lnTo>
                    <a:lnTo>
                      <a:pt x="330172" y="1679462"/>
                    </a:lnTo>
                    <a:lnTo>
                      <a:pt x="0" y="1679462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00796" tIns="50398" rIns="100796" bIns="5039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976"/>
              </a:p>
            </p:txBody>
          </p:sp>
        </p:grpSp>
      </p:grpSp>
      <p:grpSp>
        <p:nvGrpSpPr>
          <p:cNvPr id="6" name="Группа 5"/>
          <p:cNvGrpSpPr/>
          <p:nvPr/>
        </p:nvGrpSpPr>
        <p:grpSpPr>
          <a:xfrm>
            <a:off x="25697" y="245646"/>
            <a:ext cx="3372301" cy="909703"/>
            <a:chOff x="233338" y="2189418"/>
            <a:chExt cx="3372301" cy="909703"/>
          </a:xfrm>
        </p:grpSpPr>
        <p:sp>
          <p:nvSpPr>
            <p:cNvPr id="64" name="Rectangle 26">
              <a:extLst>
                <a:ext uri="{FF2B5EF4-FFF2-40B4-BE49-F238E27FC236}">
                  <a16:creationId xmlns:a16="http://schemas.microsoft.com/office/drawing/2014/main" id="{DAAF0E39-8064-419D-A171-F9992E0D5471}"/>
                </a:ext>
              </a:extLst>
            </p:cNvPr>
            <p:cNvSpPr/>
            <p:nvPr/>
          </p:nvSpPr>
          <p:spPr>
            <a:xfrm>
              <a:off x="650004" y="2189418"/>
              <a:ext cx="2955635" cy="909703"/>
            </a:xfrm>
            <a:prstGeom prst="rect">
              <a:avLst/>
            </a:prstGeom>
            <a:noFill/>
            <a:ln w="38100">
              <a:solidFill>
                <a:srgbClr val="EF40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976"/>
            </a:p>
          </p:txBody>
        </p:sp>
        <p:sp>
          <p:nvSpPr>
            <p:cNvPr id="65" name="Rectangle 27">
              <a:extLst>
                <a:ext uri="{FF2B5EF4-FFF2-40B4-BE49-F238E27FC236}">
                  <a16:creationId xmlns:a16="http://schemas.microsoft.com/office/drawing/2014/main" id="{470409DC-80B8-4DCE-BD5E-7C63278BCB50}"/>
                </a:ext>
              </a:extLst>
            </p:cNvPr>
            <p:cNvSpPr/>
            <p:nvPr/>
          </p:nvSpPr>
          <p:spPr>
            <a:xfrm>
              <a:off x="233338" y="2304630"/>
              <a:ext cx="669804" cy="679279"/>
            </a:xfrm>
            <a:prstGeom prst="rect">
              <a:avLst/>
            </a:prstGeom>
            <a:solidFill>
              <a:srgbClr val="EF4057"/>
            </a:solidFill>
            <a:ln>
              <a:solidFill>
                <a:srgbClr val="EF40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976"/>
            </a:p>
          </p:txBody>
        </p:sp>
        <p:sp>
          <p:nvSpPr>
            <p:cNvPr id="66" name="Block Arc 10">
              <a:extLst>
                <a:ext uri="{FF2B5EF4-FFF2-40B4-BE49-F238E27FC236}">
                  <a16:creationId xmlns:a16="http://schemas.microsoft.com/office/drawing/2014/main" id="{75C14C12-5F78-4BDD-B8A3-69BB465A2216}"/>
                </a:ext>
              </a:extLst>
            </p:cNvPr>
            <p:cNvSpPr/>
            <p:nvPr/>
          </p:nvSpPr>
          <p:spPr>
            <a:xfrm>
              <a:off x="349453" y="2535969"/>
              <a:ext cx="444525" cy="285845"/>
            </a:xfrm>
            <a:custGeom>
              <a:avLst/>
              <a:gdLst/>
              <a:ahLst/>
              <a:cxnLst/>
              <a:rect l="l" t="t" r="r" b="b"/>
              <a:pathLst>
                <a:path w="3219104" h="2180445">
                  <a:moveTo>
                    <a:pt x="631935" y="660566"/>
                  </a:moveTo>
                  <a:cubicBezTo>
                    <a:pt x="582229" y="660566"/>
                    <a:pt x="541935" y="700860"/>
                    <a:pt x="541935" y="750566"/>
                  </a:cubicBezTo>
                  <a:cubicBezTo>
                    <a:pt x="541935" y="800272"/>
                    <a:pt x="582229" y="840566"/>
                    <a:pt x="631935" y="840566"/>
                  </a:cubicBezTo>
                  <a:cubicBezTo>
                    <a:pt x="681641" y="840566"/>
                    <a:pt x="721935" y="800272"/>
                    <a:pt x="721935" y="750566"/>
                  </a:cubicBezTo>
                  <a:cubicBezTo>
                    <a:pt x="721935" y="700860"/>
                    <a:pt x="681641" y="660566"/>
                    <a:pt x="631935" y="660566"/>
                  </a:cubicBezTo>
                  <a:close/>
                  <a:moveTo>
                    <a:pt x="2920524" y="132986"/>
                  </a:moveTo>
                  <a:cubicBezTo>
                    <a:pt x="2884582" y="132986"/>
                    <a:pt x="2855445" y="171564"/>
                    <a:pt x="2855445" y="219152"/>
                  </a:cubicBezTo>
                  <a:cubicBezTo>
                    <a:pt x="2855445" y="266740"/>
                    <a:pt x="2884582" y="305318"/>
                    <a:pt x="2920524" y="305318"/>
                  </a:cubicBezTo>
                  <a:cubicBezTo>
                    <a:pt x="2956466" y="305318"/>
                    <a:pt x="2985603" y="266740"/>
                    <a:pt x="2985603" y="219152"/>
                  </a:cubicBezTo>
                  <a:cubicBezTo>
                    <a:pt x="2985603" y="171564"/>
                    <a:pt x="2956466" y="132986"/>
                    <a:pt x="2920524" y="132986"/>
                  </a:cubicBezTo>
                  <a:close/>
                  <a:moveTo>
                    <a:pt x="1840097" y="123357"/>
                  </a:moveTo>
                  <a:cubicBezTo>
                    <a:pt x="1690593" y="125267"/>
                    <a:pt x="1541569" y="163386"/>
                    <a:pt x="1407089" y="237534"/>
                  </a:cubicBezTo>
                  <a:lnTo>
                    <a:pt x="1442443" y="299445"/>
                  </a:lnTo>
                  <a:cubicBezTo>
                    <a:pt x="1690026" y="162934"/>
                    <a:pt x="1991162" y="159087"/>
                    <a:pt x="2242273" y="289227"/>
                  </a:cubicBezTo>
                  <a:lnTo>
                    <a:pt x="2275978" y="226435"/>
                  </a:lnTo>
                  <a:cubicBezTo>
                    <a:pt x="2139582" y="155746"/>
                    <a:pt x="1989600" y="121447"/>
                    <a:pt x="1840097" y="123357"/>
                  </a:cubicBezTo>
                  <a:close/>
                  <a:moveTo>
                    <a:pt x="1808744" y="1233"/>
                  </a:moveTo>
                  <a:cubicBezTo>
                    <a:pt x="2156106" y="-14520"/>
                    <a:pt x="2554236" y="122009"/>
                    <a:pt x="2727916" y="332053"/>
                  </a:cubicBezTo>
                  <a:lnTo>
                    <a:pt x="2797407" y="426906"/>
                  </a:lnTo>
                  <a:cubicBezTo>
                    <a:pt x="2816730" y="407744"/>
                    <a:pt x="2822914" y="396798"/>
                    <a:pt x="2848347" y="374270"/>
                  </a:cubicBezTo>
                  <a:cubicBezTo>
                    <a:pt x="2789714" y="335227"/>
                    <a:pt x="2770554" y="301522"/>
                    <a:pt x="2770554" y="211287"/>
                  </a:cubicBezTo>
                  <a:cubicBezTo>
                    <a:pt x="2770554" y="109060"/>
                    <a:pt x="2826850" y="34523"/>
                    <a:pt x="2918697" y="33333"/>
                  </a:cubicBezTo>
                  <a:cubicBezTo>
                    <a:pt x="3010544" y="32143"/>
                    <a:pt x="3068737" y="122977"/>
                    <a:pt x="3064459" y="218431"/>
                  </a:cubicBezTo>
                  <a:cubicBezTo>
                    <a:pt x="3062319" y="266188"/>
                    <a:pt x="3063213" y="242475"/>
                    <a:pt x="3054577" y="285936"/>
                  </a:cubicBezTo>
                  <a:cubicBezTo>
                    <a:pt x="3088600" y="260795"/>
                    <a:pt x="3146396" y="297212"/>
                    <a:pt x="3198377" y="27802"/>
                  </a:cubicBezTo>
                  <a:cubicBezTo>
                    <a:pt x="3270974" y="270322"/>
                    <a:pt x="3142267" y="378871"/>
                    <a:pt x="2977023" y="405424"/>
                  </a:cubicBezTo>
                  <a:cubicBezTo>
                    <a:pt x="2937650" y="455263"/>
                    <a:pt x="2906651" y="507366"/>
                    <a:pt x="2854455" y="531728"/>
                  </a:cubicBezTo>
                  <a:cubicBezTo>
                    <a:pt x="2854593" y="531917"/>
                    <a:pt x="2854687" y="532126"/>
                    <a:pt x="2854781" y="532336"/>
                  </a:cubicBezTo>
                  <a:lnTo>
                    <a:pt x="2914835" y="719911"/>
                  </a:lnTo>
                  <a:cubicBezTo>
                    <a:pt x="2982387" y="1030651"/>
                    <a:pt x="2875068" y="1334999"/>
                    <a:pt x="2751965" y="1458417"/>
                  </a:cubicBezTo>
                  <a:cubicBezTo>
                    <a:pt x="2718119" y="1752479"/>
                    <a:pt x="2636178" y="1904762"/>
                    <a:pt x="2564924" y="2133185"/>
                  </a:cubicBezTo>
                  <a:cubicBezTo>
                    <a:pt x="2548001" y="2174319"/>
                    <a:pt x="2290597" y="2162941"/>
                    <a:pt x="2284362" y="2130560"/>
                  </a:cubicBezTo>
                  <a:cubicBezTo>
                    <a:pt x="2253189" y="1989654"/>
                    <a:pt x="2205984" y="1832997"/>
                    <a:pt x="2190842" y="1681589"/>
                  </a:cubicBezTo>
                  <a:cubicBezTo>
                    <a:pt x="1937891" y="1727975"/>
                    <a:pt x="1628829" y="1727099"/>
                    <a:pt x="1429318" y="1710471"/>
                  </a:cubicBezTo>
                  <a:cubicBezTo>
                    <a:pt x="1387456" y="1891634"/>
                    <a:pt x="1268107" y="2057044"/>
                    <a:pt x="1143413" y="2180445"/>
                  </a:cubicBezTo>
                  <a:lnTo>
                    <a:pt x="943012" y="2180445"/>
                  </a:lnTo>
                  <a:cubicBezTo>
                    <a:pt x="894916" y="2170818"/>
                    <a:pt x="902932" y="1825120"/>
                    <a:pt x="910948" y="1650083"/>
                  </a:cubicBezTo>
                  <a:cubicBezTo>
                    <a:pt x="600994" y="1508303"/>
                    <a:pt x="-80369" y="1319263"/>
                    <a:pt x="7807" y="838786"/>
                  </a:cubicBezTo>
                  <a:cubicBezTo>
                    <a:pt x="13151" y="796777"/>
                    <a:pt x="184160" y="802028"/>
                    <a:pt x="275009" y="799402"/>
                  </a:cubicBezTo>
                  <a:cubicBezTo>
                    <a:pt x="369419" y="659373"/>
                    <a:pt x="418407" y="582356"/>
                    <a:pt x="555570" y="465957"/>
                  </a:cubicBezTo>
                  <a:cubicBezTo>
                    <a:pt x="547554" y="374062"/>
                    <a:pt x="496786" y="206026"/>
                    <a:pt x="531522" y="190273"/>
                  </a:cubicBezTo>
                  <a:cubicBezTo>
                    <a:pt x="764877" y="64246"/>
                    <a:pt x="803177" y="250661"/>
                    <a:pt x="924308" y="355683"/>
                  </a:cubicBezTo>
                  <a:cubicBezTo>
                    <a:pt x="1130053" y="143013"/>
                    <a:pt x="1554903" y="11735"/>
                    <a:pt x="1808744" y="123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976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63142" y="2612957"/>
            <a:ext cx="3346469" cy="909703"/>
            <a:chOff x="259170" y="3324178"/>
            <a:chExt cx="3346469" cy="909703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F48D44C3-FEAF-423F-8E3B-2C39B2BDEB53}"/>
                </a:ext>
              </a:extLst>
            </p:cNvPr>
            <p:cNvSpPr txBox="1"/>
            <p:nvPr/>
          </p:nvSpPr>
          <p:spPr>
            <a:xfrm>
              <a:off x="896879" y="3338421"/>
              <a:ext cx="2705789" cy="8046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ru-RU"/>
              </a:defPPr>
              <a:lvl1pPr>
                <a:defRPr sz="1543" b="1">
                  <a:solidFill>
                    <a:schemeClr val="bg1"/>
                  </a:solidFill>
                  <a:cs typeface="Arial" pitchFamily="34" charset="0"/>
                </a:defRPr>
              </a:lvl1pPr>
            </a:lstStyle>
            <a:p>
              <a:r>
                <a:rPr lang="ru-RU" altLang="ko-KR" dirty="0" smtClean="0">
                  <a:solidFill>
                    <a:schemeClr val="tx1"/>
                  </a:solidFill>
                </a:rPr>
                <a:t>Полис ДМС (включая стоматологию), </a:t>
              </a:r>
              <a:r>
                <a:rPr lang="ru-RU" altLang="ko-KR" dirty="0">
                  <a:solidFill>
                    <a:schemeClr val="tx1"/>
                  </a:solidFill>
                </a:rPr>
                <a:t>санаторно-курортное </a:t>
              </a:r>
              <a:r>
                <a:rPr lang="ru-RU" altLang="ko-KR" dirty="0" smtClean="0">
                  <a:solidFill>
                    <a:schemeClr val="tx1"/>
                  </a:solidFill>
                </a:rPr>
                <a:t>обеспечение</a:t>
              </a:r>
              <a:r>
                <a:rPr lang="ru-RU" altLang="ko-KR" dirty="0">
                  <a:solidFill>
                    <a:schemeClr val="tx1"/>
                  </a:solidFill>
                </a:rPr>
                <a:t> </a:t>
              </a:r>
              <a:r>
                <a:rPr lang="ru-RU" altLang="ko-KR" dirty="0" smtClean="0">
                  <a:solidFill>
                    <a:schemeClr val="tx1"/>
                  </a:solidFill>
                </a:rPr>
                <a:t>и т.д.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67" name="Rectangle 26">
              <a:extLst>
                <a:ext uri="{FF2B5EF4-FFF2-40B4-BE49-F238E27FC236}">
                  <a16:creationId xmlns:a16="http://schemas.microsoft.com/office/drawing/2014/main" id="{DAAF0E39-8064-419D-A171-F9992E0D5471}"/>
                </a:ext>
              </a:extLst>
            </p:cNvPr>
            <p:cNvSpPr/>
            <p:nvPr/>
          </p:nvSpPr>
          <p:spPr>
            <a:xfrm>
              <a:off x="675837" y="3324178"/>
              <a:ext cx="2929802" cy="909703"/>
            </a:xfrm>
            <a:prstGeom prst="rect">
              <a:avLst/>
            </a:prstGeom>
            <a:noFill/>
            <a:ln w="38100">
              <a:solidFill>
                <a:srgbClr val="FFE1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976"/>
            </a:p>
          </p:txBody>
        </p:sp>
        <p:sp>
          <p:nvSpPr>
            <p:cNvPr id="68" name="Rectangle 27">
              <a:extLst>
                <a:ext uri="{FF2B5EF4-FFF2-40B4-BE49-F238E27FC236}">
                  <a16:creationId xmlns:a16="http://schemas.microsoft.com/office/drawing/2014/main" id="{470409DC-80B8-4DCE-BD5E-7C63278BCB50}"/>
                </a:ext>
              </a:extLst>
            </p:cNvPr>
            <p:cNvSpPr/>
            <p:nvPr/>
          </p:nvSpPr>
          <p:spPr>
            <a:xfrm>
              <a:off x="259170" y="3411649"/>
              <a:ext cx="669804" cy="679279"/>
            </a:xfrm>
            <a:prstGeom prst="rect">
              <a:avLst/>
            </a:prstGeom>
            <a:solidFill>
              <a:srgbClr val="FFE16E"/>
            </a:solidFill>
            <a:ln>
              <a:solidFill>
                <a:srgbClr val="FFE1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976"/>
            </a:p>
          </p:txBody>
        </p:sp>
        <p:sp>
          <p:nvSpPr>
            <p:cNvPr id="73" name="Heart 17">
              <a:extLst>
                <a:ext uri="{FF2B5EF4-FFF2-40B4-BE49-F238E27FC236}">
                  <a16:creationId xmlns:a16="http://schemas.microsoft.com/office/drawing/2014/main" id="{FD25AA3C-FD36-4FC1-9406-60F9CCE3DC0D}"/>
                </a:ext>
              </a:extLst>
            </p:cNvPr>
            <p:cNvSpPr/>
            <p:nvPr/>
          </p:nvSpPr>
          <p:spPr>
            <a:xfrm>
              <a:off x="361446" y="3543544"/>
              <a:ext cx="446345" cy="387550"/>
            </a:xfrm>
            <a:custGeom>
              <a:avLst/>
              <a:gdLst/>
              <a:ahLst/>
              <a:cxnLst/>
              <a:rect l="l" t="t" r="r" b="b"/>
              <a:pathLst>
                <a:path w="3263621" h="3199863">
                  <a:moveTo>
                    <a:pt x="1896188" y="786599"/>
                  </a:moveTo>
                  <a:cubicBezTo>
                    <a:pt x="1878938" y="786251"/>
                    <a:pt x="1861335" y="789280"/>
                    <a:pt x="1844305" y="796082"/>
                  </a:cubicBezTo>
                  <a:cubicBezTo>
                    <a:pt x="1792333" y="816839"/>
                    <a:pt x="1760707" y="866742"/>
                    <a:pt x="1761231" y="919486"/>
                  </a:cubicBezTo>
                  <a:lnTo>
                    <a:pt x="1573886" y="1618665"/>
                  </a:lnTo>
                  <a:lnTo>
                    <a:pt x="1438574" y="1113672"/>
                  </a:lnTo>
                  <a:cubicBezTo>
                    <a:pt x="1424335" y="1060531"/>
                    <a:pt x="1379808" y="1023594"/>
                    <a:pt x="1328543" y="1016456"/>
                  </a:cubicBezTo>
                  <a:cubicBezTo>
                    <a:pt x="1320071" y="1015276"/>
                    <a:pt x="1311415" y="1014911"/>
                    <a:pt x="1302836" y="1018067"/>
                  </a:cubicBezTo>
                  <a:lnTo>
                    <a:pt x="1300556" y="1017667"/>
                  </a:lnTo>
                  <a:cubicBezTo>
                    <a:pt x="1298914" y="1017711"/>
                    <a:pt x="1297275" y="1017786"/>
                    <a:pt x="1295680" y="1018515"/>
                  </a:cubicBezTo>
                  <a:lnTo>
                    <a:pt x="1275904" y="1019755"/>
                  </a:lnTo>
                  <a:cubicBezTo>
                    <a:pt x="1273459" y="1020410"/>
                    <a:pt x="1271049" y="1021129"/>
                    <a:pt x="1269080" y="1023145"/>
                  </a:cubicBezTo>
                  <a:cubicBezTo>
                    <a:pt x="1229892" y="1033156"/>
                    <a:pt x="1196286" y="1061513"/>
                    <a:pt x="1180414" y="1102068"/>
                  </a:cubicBezTo>
                  <a:lnTo>
                    <a:pt x="902406" y="1812437"/>
                  </a:lnTo>
                  <a:lnTo>
                    <a:pt x="612897" y="1812437"/>
                  </a:lnTo>
                  <a:cubicBezTo>
                    <a:pt x="539543" y="1812437"/>
                    <a:pt x="480078" y="1871902"/>
                    <a:pt x="480078" y="1945256"/>
                  </a:cubicBezTo>
                  <a:cubicBezTo>
                    <a:pt x="480078" y="2018610"/>
                    <a:pt x="539543" y="2078075"/>
                    <a:pt x="612897" y="2078075"/>
                  </a:cubicBezTo>
                  <a:lnTo>
                    <a:pt x="966673" y="2078075"/>
                  </a:lnTo>
                  <a:cubicBezTo>
                    <a:pt x="1008666" y="2088839"/>
                    <a:pt x="1051924" y="2075535"/>
                    <a:pt x="1081835" y="2045978"/>
                  </a:cubicBezTo>
                  <a:cubicBezTo>
                    <a:pt x="1105846" y="2028294"/>
                    <a:pt x="1122213" y="2001701"/>
                    <a:pt x="1125659" y="1970866"/>
                  </a:cubicBezTo>
                  <a:lnTo>
                    <a:pt x="1284498" y="1565001"/>
                  </a:lnTo>
                  <a:lnTo>
                    <a:pt x="1443089" y="2156868"/>
                  </a:lnTo>
                  <a:cubicBezTo>
                    <a:pt x="1455914" y="2204733"/>
                    <a:pt x="1493311" y="2239452"/>
                    <a:pt x="1538593" y="2249086"/>
                  </a:cubicBezTo>
                  <a:lnTo>
                    <a:pt x="1542015" y="2250785"/>
                  </a:lnTo>
                  <a:cubicBezTo>
                    <a:pt x="1542604" y="2250943"/>
                    <a:pt x="1543193" y="2251097"/>
                    <a:pt x="1543870" y="2250902"/>
                  </a:cubicBezTo>
                  <a:cubicBezTo>
                    <a:pt x="1553422" y="2254514"/>
                    <a:pt x="1563610" y="2255524"/>
                    <a:pt x="1573886" y="2252783"/>
                  </a:cubicBezTo>
                  <a:cubicBezTo>
                    <a:pt x="1584162" y="2255524"/>
                    <a:pt x="1594351" y="2254515"/>
                    <a:pt x="1603903" y="2250901"/>
                  </a:cubicBezTo>
                  <a:lnTo>
                    <a:pt x="1605758" y="2250785"/>
                  </a:lnTo>
                  <a:cubicBezTo>
                    <a:pt x="1606974" y="2250459"/>
                    <a:pt x="1608181" y="2250118"/>
                    <a:pt x="1609178" y="2249086"/>
                  </a:cubicBezTo>
                  <a:cubicBezTo>
                    <a:pt x="1654461" y="2239453"/>
                    <a:pt x="1691859" y="2204734"/>
                    <a:pt x="1704684" y="2156868"/>
                  </a:cubicBezTo>
                  <a:lnTo>
                    <a:pt x="1921541" y="1347547"/>
                  </a:lnTo>
                  <a:lnTo>
                    <a:pt x="2181705" y="1998928"/>
                  </a:lnTo>
                  <a:cubicBezTo>
                    <a:pt x="2205326" y="2058070"/>
                    <a:pt x="2266689" y="2090865"/>
                    <a:pt x="2326593" y="2078075"/>
                  </a:cubicBezTo>
                  <a:lnTo>
                    <a:pt x="2671200" y="2078075"/>
                  </a:lnTo>
                  <a:cubicBezTo>
                    <a:pt x="2744554" y="2078075"/>
                    <a:pt x="2804019" y="2018610"/>
                    <a:pt x="2804019" y="1945256"/>
                  </a:cubicBezTo>
                  <a:cubicBezTo>
                    <a:pt x="2804019" y="1871902"/>
                    <a:pt x="2744554" y="1812437"/>
                    <a:pt x="2671200" y="1812437"/>
                  </a:cubicBezTo>
                  <a:lnTo>
                    <a:pt x="2393261" y="1812437"/>
                  </a:lnTo>
                  <a:lnTo>
                    <a:pt x="2016914" y="870162"/>
                  </a:lnTo>
                  <a:cubicBezTo>
                    <a:pt x="1996508" y="819071"/>
                    <a:pt x="1947937" y="787642"/>
                    <a:pt x="1896188" y="786599"/>
                  </a:cubicBezTo>
                  <a:close/>
                  <a:moveTo>
                    <a:pt x="773454" y="106"/>
                  </a:moveTo>
                  <a:cubicBezTo>
                    <a:pt x="1097282" y="5742"/>
                    <a:pt x="1441967" y="238301"/>
                    <a:pt x="1631811" y="769863"/>
                  </a:cubicBezTo>
                  <a:cubicBezTo>
                    <a:pt x="2306811" y="-1120137"/>
                    <a:pt x="4939311" y="769863"/>
                    <a:pt x="1631811" y="3199863"/>
                  </a:cubicBezTo>
                  <a:cubicBezTo>
                    <a:pt x="-745455" y="1453301"/>
                    <a:pt x="-54107" y="-14297"/>
                    <a:pt x="773454" y="10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286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144" algn="l" defTabSz="914286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286" algn="l" defTabSz="914286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429" algn="l" defTabSz="914286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571" algn="l" defTabSz="914286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5715" algn="l" defTabSz="914286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2857" algn="l" defTabSz="914286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000" algn="l" defTabSz="914286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144" algn="l" defTabSz="914286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sz="2976"/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40857" y="1311191"/>
            <a:ext cx="3357141" cy="1042080"/>
            <a:chOff x="248501" y="5373062"/>
            <a:chExt cx="3357141" cy="1042080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CC53F1FA-92A7-4033-9596-69733D598A6C}"/>
                </a:ext>
              </a:extLst>
            </p:cNvPr>
            <p:cNvSpPr txBox="1"/>
            <p:nvPr/>
          </p:nvSpPr>
          <p:spPr>
            <a:xfrm>
              <a:off x="903145" y="5373062"/>
              <a:ext cx="2654882" cy="10420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ru-RU"/>
              </a:defPPr>
              <a:lvl1pPr>
                <a:defRPr sz="1543" b="1">
                  <a:solidFill>
                    <a:schemeClr val="bg1"/>
                  </a:solidFill>
                  <a:cs typeface="Arial" pitchFamily="34" charset="0"/>
                </a:defRPr>
              </a:lvl1pPr>
            </a:lstStyle>
            <a:p>
              <a:r>
                <a:rPr lang="ru-RU" dirty="0">
                  <a:solidFill>
                    <a:schemeClr val="tx1"/>
                  </a:solidFill>
                </a:rPr>
                <a:t>График работы: </a:t>
              </a:r>
              <a:r>
                <a:rPr lang="ru-RU" dirty="0" smtClean="0">
                  <a:solidFill>
                    <a:schemeClr val="tx1"/>
                  </a:solidFill>
                </a:rPr>
                <a:t>5/2, сменный, 8-часовой рабочий день. Выходные</a:t>
              </a:r>
              <a:r>
                <a:rPr lang="ru-RU" dirty="0">
                  <a:solidFill>
                    <a:schemeClr val="tx1"/>
                  </a:solidFill>
                </a:rPr>
                <a:t>: </a:t>
              </a:r>
              <a:r>
                <a:rPr lang="ru-RU" dirty="0" smtClean="0">
                  <a:solidFill>
                    <a:schemeClr val="tx1"/>
                  </a:solidFill>
                </a:rPr>
                <a:t>суббота, воскресенье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26">
              <a:extLst>
                <a:ext uri="{FF2B5EF4-FFF2-40B4-BE49-F238E27FC236}">
                  <a16:creationId xmlns:a16="http://schemas.microsoft.com/office/drawing/2014/main" id="{DAAF0E39-8064-419D-A171-F9992E0D5471}"/>
                </a:ext>
              </a:extLst>
            </p:cNvPr>
            <p:cNvSpPr/>
            <p:nvPr/>
          </p:nvSpPr>
          <p:spPr>
            <a:xfrm>
              <a:off x="675838" y="5442444"/>
              <a:ext cx="2929804" cy="909703"/>
            </a:xfrm>
            <a:prstGeom prst="rect">
              <a:avLst/>
            </a:prstGeom>
            <a:noFill/>
            <a:ln w="38100">
              <a:solidFill>
                <a:srgbClr val="EF40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976"/>
            </a:p>
          </p:txBody>
        </p:sp>
        <p:sp>
          <p:nvSpPr>
            <p:cNvPr id="72" name="Rectangle 27">
              <a:extLst>
                <a:ext uri="{FF2B5EF4-FFF2-40B4-BE49-F238E27FC236}">
                  <a16:creationId xmlns:a16="http://schemas.microsoft.com/office/drawing/2014/main" id="{470409DC-80B8-4DCE-BD5E-7C63278BCB50}"/>
                </a:ext>
              </a:extLst>
            </p:cNvPr>
            <p:cNvSpPr/>
            <p:nvPr/>
          </p:nvSpPr>
          <p:spPr>
            <a:xfrm>
              <a:off x="248501" y="5557656"/>
              <a:ext cx="669804" cy="679279"/>
            </a:xfrm>
            <a:prstGeom prst="rect">
              <a:avLst/>
            </a:prstGeom>
            <a:solidFill>
              <a:srgbClr val="EF4057"/>
            </a:solidFill>
            <a:ln>
              <a:solidFill>
                <a:srgbClr val="EF40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976"/>
            </a:p>
          </p:txBody>
        </p:sp>
        <p:sp>
          <p:nvSpPr>
            <p:cNvPr id="77" name="Rectangle 5">
              <a:extLst>
                <a:ext uri="{FF2B5EF4-FFF2-40B4-BE49-F238E27FC236}">
                  <a16:creationId xmlns:a16="http://schemas.microsoft.com/office/drawing/2014/main" id="{D487C8CA-FBA8-4F07-AC4F-4EDAAAE1A077}"/>
                </a:ext>
              </a:extLst>
            </p:cNvPr>
            <p:cNvSpPr/>
            <p:nvPr/>
          </p:nvSpPr>
          <p:spPr>
            <a:xfrm>
              <a:off x="374327" y="5672867"/>
              <a:ext cx="411026" cy="383895"/>
            </a:xfrm>
            <a:custGeom>
              <a:avLst/>
              <a:gdLst/>
              <a:ahLst/>
              <a:cxnLst/>
              <a:rect l="l" t="t" r="r" b="b"/>
              <a:pathLst>
                <a:path w="3944785" h="3947111">
                  <a:moveTo>
                    <a:pt x="172192" y="3407667"/>
                  </a:moveTo>
                  <a:lnTo>
                    <a:pt x="3772592" y="3407667"/>
                  </a:lnTo>
                  <a:lnTo>
                    <a:pt x="3772592" y="3947111"/>
                  </a:lnTo>
                  <a:lnTo>
                    <a:pt x="172192" y="3947111"/>
                  </a:lnTo>
                  <a:close/>
                  <a:moveTo>
                    <a:pt x="48006" y="2975619"/>
                  </a:moveTo>
                  <a:lnTo>
                    <a:pt x="3896779" y="2975619"/>
                  </a:lnTo>
                  <a:cubicBezTo>
                    <a:pt x="3923292" y="2975619"/>
                    <a:pt x="3944785" y="2997112"/>
                    <a:pt x="3944785" y="3023625"/>
                  </a:cubicBezTo>
                  <a:lnTo>
                    <a:pt x="3944785" y="3215645"/>
                  </a:lnTo>
                  <a:cubicBezTo>
                    <a:pt x="3944785" y="3242158"/>
                    <a:pt x="3923292" y="3263651"/>
                    <a:pt x="3896779" y="3263651"/>
                  </a:cubicBezTo>
                  <a:lnTo>
                    <a:pt x="48006" y="3263651"/>
                  </a:lnTo>
                  <a:cubicBezTo>
                    <a:pt x="21493" y="3263651"/>
                    <a:pt x="0" y="3242158"/>
                    <a:pt x="0" y="3215645"/>
                  </a:cubicBezTo>
                  <a:lnTo>
                    <a:pt x="0" y="3023625"/>
                  </a:lnTo>
                  <a:cubicBezTo>
                    <a:pt x="0" y="2997112"/>
                    <a:pt x="21493" y="2975619"/>
                    <a:pt x="48006" y="2975619"/>
                  </a:cubicBezTo>
                  <a:close/>
                  <a:moveTo>
                    <a:pt x="3322863" y="2173367"/>
                  </a:moveTo>
                  <a:cubicBezTo>
                    <a:pt x="3481939" y="2173367"/>
                    <a:pt x="3610895" y="2302323"/>
                    <a:pt x="3610895" y="2461399"/>
                  </a:cubicBezTo>
                  <a:cubicBezTo>
                    <a:pt x="3610895" y="2620475"/>
                    <a:pt x="3481939" y="2749431"/>
                    <a:pt x="3322863" y="2749431"/>
                  </a:cubicBezTo>
                  <a:cubicBezTo>
                    <a:pt x="3163787" y="2749431"/>
                    <a:pt x="3034831" y="2620475"/>
                    <a:pt x="3034831" y="2461399"/>
                  </a:cubicBezTo>
                  <a:cubicBezTo>
                    <a:pt x="3034831" y="2302323"/>
                    <a:pt x="3163787" y="2173367"/>
                    <a:pt x="3322863" y="2173367"/>
                  </a:cubicBezTo>
                  <a:close/>
                  <a:moveTo>
                    <a:pt x="623915" y="2173367"/>
                  </a:moveTo>
                  <a:cubicBezTo>
                    <a:pt x="782991" y="2173367"/>
                    <a:pt x="911947" y="2302323"/>
                    <a:pt x="911947" y="2461399"/>
                  </a:cubicBezTo>
                  <a:cubicBezTo>
                    <a:pt x="911947" y="2620475"/>
                    <a:pt x="782991" y="2749431"/>
                    <a:pt x="623915" y="2749431"/>
                  </a:cubicBezTo>
                  <a:cubicBezTo>
                    <a:pt x="464839" y="2749431"/>
                    <a:pt x="335883" y="2620475"/>
                    <a:pt x="335883" y="2461399"/>
                  </a:cubicBezTo>
                  <a:cubicBezTo>
                    <a:pt x="335883" y="2302323"/>
                    <a:pt x="464839" y="2173367"/>
                    <a:pt x="623915" y="2173367"/>
                  </a:cubicBezTo>
                  <a:close/>
                  <a:moveTo>
                    <a:pt x="955861" y="1460181"/>
                  </a:moveTo>
                  <a:lnTo>
                    <a:pt x="962165" y="2349615"/>
                  </a:lnTo>
                  <a:cubicBezTo>
                    <a:pt x="913419" y="2214511"/>
                    <a:pt x="789164" y="2116019"/>
                    <a:pt x="640244" y="2104834"/>
                  </a:cubicBezTo>
                  <a:lnTo>
                    <a:pt x="640244" y="1976798"/>
                  </a:lnTo>
                  <a:cubicBezTo>
                    <a:pt x="640244" y="1751294"/>
                    <a:pt x="767760" y="1555572"/>
                    <a:pt x="955861" y="1460181"/>
                  </a:cubicBezTo>
                  <a:close/>
                  <a:moveTo>
                    <a:pt x="2977564" y="1454015"/>
                  </a:moveTo>
                  <a:cubicBezTo>
                    <a:pt x="3171744" y="1547562"/>
                    <a:pt x="3304540" y="1746672"/>
                    <a:pt x="3304540" y="1976798"/>
                  </a:cubicBezTo>
                  <a:lnTo>
                    <a:pt x="3304540" y="2105213"/>
                  </a:lnTo>
                  <a:cubicBezTo>
                    <a:pt x="3156261" y="2117799"/>
                    <a:pt x="3033007" y="2217024"/>
                    <a:pt x="2985487" y="2352440"/>
                  </a:cubicBezTo>
                  <a:close/>
                  <a:moveTo>
                    <a:pt x="1028327" y="1428070"/>
                  </a:moveTo>
                  <a:lnTo>
                    <a:pt x="1028109" y="1441018"/>
                  </a:lnTo>
                  <a:lnTo>
                    <a:pt x="1005636" y="1434996"/>
                  </a:lnTo>
                  <a:close/>
                  <a:moveTo>
                    <a:pt x="1225599" y="1391443"/>
                  </a:moveTo>
                  <a:lnTo>
                    <a:pt x="1434414" y="1391443"/>
                  </a:lnTo>
                  <a:cubicBezTo>
                    <a:pt x="1568079" y="1475410"/>
                    <a:pt x="1724362" y="1526267"/>
                    <a:pt x="1892034" y="1531748"/>
                  </a:cubicBezTo>
                  <a:cubicBezTo>
                    <a:pt x="1925778" y="1536167"/>
                    <a:pt x="1960158" y="1538169"/>
                    <a:pt x="1995006" y="1538169"/>
                  </a:cubicBezTo>
                  <a:cubicBezTo>
                    <a:pt x="2175704" y="1538169"/>
                    <a:pt x="2343825" y="1484324"/>
                    <a:pt x="2483963" y="1391443"/>
                  </a:cubicBezTo>
                  <a:lnTo>
                    <a:pt x="2719185" y="1391443"/>
                  </a:lnTo>
                  <a:cubicBezTo>
                    <a:pt x="2802423" y="1391443"/>
                    <a:pt x="2881603" y="1408817"/>
                    <a:pt x="2953046" y="1440708"/>
                  </a:cubicBezTo>
                  <a:lnTo>
                    <a:pt x="2064785" y="1678717"/>
                  </a:lnTo>
                  <a:lnTo>
                    <a:pt x="2074621" y="2794179"/>
                  </a:lnTo>
                  <a:lnTo>
                    <a:pt x="2970778" y="2554055"/>
                  </a:lnTo>
                  <a:cubicBezTo>
                    <a:pt x="2992440" y="2666528"/>
                    <a:pt x="3064862" y="2760650"/>
                    <a:pt x="3163644" y="2811725"/>
                  </a:cubicBezTo>
                  <a:lnTo>
                    <a:pt x="784901" y="2811725"/>
                  </a:lnTo>
                  <a:cubicBezTo>
                    <a:pt x="886027" y="2759438"/>
                    <a:pt x="959528" y="2662037"/>
                    <a:pt x="979462" y="2546081"/>
                  </a:cubicBezTo>
                  <a:lnTo>
                    <a:pt x="1858357" y="2781580"/>
                  </a:lnTo>
                  <a:lnTo>
                    <a:pt x="1858232" y="2763890"/>
                  </a:lnTo>
                  <a:lnTo>
                    <a:pt x="1931174" y="2783434"/>
                  </a:lnTo>
                  <a:lnTo>
                    <a:pt x="1949898" y="1670353"/>
                  </a:lnTo>
                  <a:lnTo>
                    <a:pt x="1036442" y="1425593"/>
                  </a:lnTo>
                  <a:cubicBezTo>
                    <a:pt x="1095109" y="1402546"/>
                    <a:pt x="1159058" y="1391443"/>
                    <a:pt x="1225599" y="1391443"/>
                  </a:cubicBezTo>
                  <a:close/>
                  <a:moveTo>
                    <a:pt x="1972392" y="0"/>
                  </a:moveTo>
                  <a:cubicBezTo>
                    <a:pt x="2330312" y="0"/>
                    <a:pt x="2620464" y="290152"/>
                    <a:pt x="2620464" y="648072"/>
                  </a:cubicBezTo>
                  <a:cubicBezTo>
                    <a:pt x="2620464" y="1005992"/>
                    <a:pt x="2330312" y="1296144"/>
                    <a:pt x="1972392" y="1296144"/>
                  </a:cubicBezTo>
                  <a:cubicBezTo>
                    <a:pt x="1614472" y="1296144"/>
                    <a:pt x="1324320" y="1005992"/>
                    <a:pt x="1324320" y="648072"/>
                  </a:cubicBezTo>
                  <a:cubicBezTo>
                    <a:pt x="1324320" y="290152"/>
                    <a:pt x="1614472" y="0"/>
                    <a:pt x="197239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977"/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63142" y="3788276"/>
            <a:ext cx="3415231" cy="909703"/>
            <a:chOff x="248501" y="6542542"/>
            <a:chExt cx="3415231" cy="909703"/>
          </a:xfrm>
        </p:grpSpPr>
        <p:sp>
          <p:nvSpPr>
            <p:cNvPr id="78" name="Rectangle 26">
              <a:extLst>
                <a:ext uri="{FF2B5EF4-FFF2-40B4-BE49-F238E27FC236}">
                  <a16:creationId xmlns:a16="http://schemas.microsoft.com/office/drawing/2014/main" id="{DAAF0E39-8064-419D-A171-F9992E0D5471}"/>
                </a:ext>
              </a:extLst>
            </p:cNvPr>
            <p:cNvSpPr/>
            <p:nvPr/>
          </p:nvSpPr>
          <p:spPr>
            <a:xfrm>
              <a:off x="665168" y="6542542"/>
              <a:ext cx="2940473" cy="909703"/>
            </a:xfrm>
            <a:prstGeom prst="rect">
              <a:avLst/>
            </a:prstGeom>
            <a:noFill/>
            <a:ln w="38100">
              <a:solidFill>
                <a:srgbClr val="FFE1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976"/>
            </a:p>
          </p:txBody>
        </p:sp>
        <p:sp>
          <p:nvSpPr>
            <p:cNvPr id="79" name="Rectangle 27">
              <a:extLst>
                <a:ext uri="{FF2B5EF4-FFF2-40B4-BE49-F238E27FC236}">
                  <a16:creationId xmlns:a16="http://schemas.microsoft.com/office/drawing/2014/main" id="{470409DC-80B8-4DCE-BD5E-7C63278BCB50}"/>
                </a:ext>
              </a:extLst>
            </p:cNvPr>
            <p:cNvSpPr/>
            <p:nvPr/>
          </p:nvSpPr>
          <p:spPr>
            <a:xfrm>
              <a:off x="248501" y="6657877"/>
              <a:ext cx="669804" cy="679279"/>
            </a:xfrm>
            <a:prstGeom prst="rect">
              <a:avLst/>
            </a:prstGeom>
            <a:solidFill>
              <a:srgbClr val="FFE16E"/>
            </a:solidFill>
            <a:ln>
              <a:solidFill>
                <a:srgbClr val="FFE1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976"/>
            </a:p>
          </p:txBody>
        </p:sp>
        <p:sp>
          <p:nvSpPr>
            <p:cNvPr id="80" name="Trapezoid 22">
              <a:extLst>
                <a:ext uri="{FF2B5EF4-FFF2-40B4-BE49-F238E27FC236}">
                  <a16:creationId xmlns:a16="http://schemas.microsoft.com/office/drawing/2014/main" id="{2D6C0BD1-8DB8-419B-A6E4-3DA637B86A78}"/>
                </a:ext>
              </a:extLst>
            </p:cNvPr>
            <p:cNvSpPr/>
            <p:nvPr/>
          </p:nvSpPr>
          <p:spPr>
            <a:xfrm>
              <a:off x="322209" y="6865267"/>
              <a:ext cx="472449" cy="332722"/>
            </a:xfrm>
            <a:custGeom>
              <a:avLst/>
              <a:gdLst/>
              <a:ahLst/>
              <a:cxnLst/>
              <a:rect l="l" t="t" r="r" b="b"/>
              <a:pathLst>
                <a:path w="3929308" h="3331154">
                  <a:moveTo>
                    <a:pt x="788477" y="1689434"/>
                  </a:moveTo>
                  <a:lnTo>
                    <a:pt x="1964654" y="2336068"/>
                  </a:lnTo>
                  <a:lnTo>
                    <a:pt x="3140831" y="1689434"/>
                  </a:lnTo>
                  <a:lnTo>
                    <a:pt x="3140831" y="2336029"/>
                  </a:lnTo>
                  <a:cubicBezTo>
                    <a:pt x="2912808" y="2403956"/>
                    <a:pt x="2676635" y="2511091"/>
                    <a:pt x="2447045" y="2655590"/>
                  </a:cubicBezTo>
                  <a:cubicBezTo>
                    <a:pt x="2264769" y="2770311"/>
                    <a:pt x="2101931" y="2898960"/>
                    <a:pt x="1962961" y="3035762"/>
                  </a:cubicBezTo>
                  <a:cubicBezTo>
                    <a:pt x="1829182" y="2917724"/>
                    <a:pt x="1675853" y="2808259"/>
                    <a:pt x="1507050" y="2710800"/>
                  </a:cubicBezTo>
                  <a:cubicBezTo>
                    <a:pt x="1267651" y="2572583"/>
                    <a:pt x="1022900" y="2473396"/>
                    <a:pt x="788477" y="2414520"/>
                  </a:cubicBezTo>
                  <a:close/>
                  <a:moveTo>
                    <a:pt x="1964654" y="0"/>
                  </a:moveTo>
                  <a:lnTo>
                    <a:pt x="3929308" y="1080120"/>
                  </a:lnTo>
                  <a:lnTo>
                    <a:pt x="3632426" y="1243339"/>
                  </a:lnTo>
                  <a:lnTo>
                    <a:pt x="3632426" y="2137129"/>
                  </a:lnTo>
                  <a:cubicBezTo>
                    <a:pt x="3679576" y="2160844"/>
                    <a:pt x="3710722" y="2210044"/>
                    <a:pt x="3710722" y="2266518"/>
                  </a:cubicBezTo>
                  <a:cubicBezTo>
                    <a:pt x="3710722" y="2322438"/>
                    <a:pt x="3680185" y="2371225"/>
                    <a:pt x="3633697" y="2395050"/>
                  </a:cubicBezTo>
                  <a:lnTo>
                    <a:pt x="3639607" y="2395050"/>
                  </a:lnTo>
                  <a:lnTo>
                    <a:pt x="3737788" y="3331154"/>
                  </a:lnTo>
                  <a:lnTo>
                    <a:pt x="3383048" y="3331154"/>
                  </a:lnTo>
                  <a:lnTo>
                    <a:pt x="3481229" y="2395050"/>
                  </a:lnTo>
                  <a:lnTo>
                    <a:pt x="3487140" y="2395050"/>
                  </a:lnTo>
                  <a:cubicBezTo>
                    <a:pt x="3440652" y="2371225"/>
                    <a:pt x="3410114" y="2322438"/>
                    <a:pt x="3410114" y="2266518"/>
                  </a:cubicBezTo>
                  <a:cubicBezTo>
                    <a:pt x="3410114" y="2210044"/>
                    <a:pt x="3441260" y="2160844"/>
                    <a:pt x="3488410" y="2137129"/>
                  </a:cubicBezTo>
                  <a:lnTo>
                    <a:pt x="3488410" y="1322516"/>
                  </a:lnTo>
                  <a:lnTo>
                    <a:pt x="1964654" y="2160241"/>
                  </a:lnTo>
                  <a:lnTo>
                    <a:pt x="0" y="108012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977"/>
            </a:p>
          </p:txBody>
        </p:sp>
        <p:grpSp>
          <p:nvGrpSpPr>
            <p:cNvPr id="81" name="Group 59">
              <a:extLst>
                <a:ext uri="{FF2B5EF4-FFF2-40B4-BE49-F238E27FC236}">
                  <a16:creationId xmlns:a16="http://schemas.microsoft.com/office/drawing/2014/main" id="{B34AEA54-E731-4580-AD7F-D4BA8C850C9C}"/>
                </a:ext>
              </a:extLst>
            </p:cNvPr>
            <p:cNvGrpSpPr/>
            <p:nvPr/>
          </p:nvGrpSpPr>
          <p:grpSpPr>
            <a:xfrm>
              <a:off x="875650" y="6595071"/>
              <a:ext cx="2788082" cy="804644"/>
              <a:chOff x="803640" y="3295077"/>
              <a:chExt cx="2213760" cy="373816"/>
            </a:xfrm>
          </p:grpSpPr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F48D44C3-FEAF-423F-8E3B-2C39B2BDEB53}"/>
                  </a:ext>
                </a:extLst>
              </p:cNvPr>
              <p:cNvSpPr txBox="1"/>
              <p:nvPr/>
            </p:nvSpPr>
            <p:spPr>
              <a:xfrm>
                <a:off x="803640" y="3430875"/>
                <a:ext cx="2213760" cy="1532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ru-RU"/>
                </a:defPPr>
                <a:lvl1pPr>
                  <a:defRPr sz="1543" b="1">
                    <a:solidFill>
                      <a:schemeClr val="bg1"/>
                    </a:solidFill>
                    <a:cs typeface="Arial" pitchFamily="34" charset="0"/>
                  </a:defRPr>
                </a:lvl1pPr>
              </a:lstStyle>
              <a:p>
                <a:endParaRPr lang="ko-KR" altLang="en-US" dirty="0"/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A270775B-F6D9-47BE-BF98-E69781564484}"/>
                  </a:ext>
                </a:extLst>
              </p:cNvPr>
              <p:cNvSpPr txBox="1"/>
              <p:nvPr/>
            </p:nvSpPr>
            <p:spPr>
              <a:xfrm>
                <a:off x="871770" y="3295077"/>
                <a:ext cx="2059657" cy="3738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ru-RU"/>
                </a:defPPr>
                <a:lvl1pPr>
                  <a:defRPr sz="1543" b="1">
                    <a:solidFill>
                      <a:schemeClr val="bg1"/>
                    </a:solidFill>
                    <a:cs typeface="Arial" pitchFamily="34" charset="0"/>
                  </a:defRPr>
                </a:lvl1pPr>
              </a:lstStyle>
              <a:p>
                <a:r>
                  <a:rPr lang="ru-RU" altLang="ko-KR" dirty="0" smtClean="0">
                    <a:solidFill>
                      <a:schemeClr val="tx1"/>
                    </a:solidFill>
                  </a:rPr>
                  <a:t>Обучение, развитие и саморазвитие за счет компании, карьерный рост</a:t>
                </a:r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9" name="Группа 8"/>
          <p:cNvGrpSpPr/>
          <p:nvPr/>
        </p:nvGrpSpPr>
        <p:grpSpPr>
          <a:xfrm>
            <a:off x="60726" y="4887456"/>
            <a:ext cx="3498873" cy="1268517"/>
            <a:chOff x="259170" y="4310197"/>
            <a:chExt cx="3498873" cy="1268517"/>
          </a:xfrm>
        </p:grpSpPr>
        <p:sp>
          <p:nvSpPr>
            <p:cNvPr id="69" name="Rectangle 26">
              <a:extLst>
                <a:ext uri="{FF2B5EF4-FFF2-40B4-BE49-F238E27FC236}">
                  <a16:creationId xmlns:a16="http://schemas.microsoft.com/office/drawing/2014/main" id="{DAAF0E39-8064-419D-A171-F9992E0D5471}"/>
                </a:ext>
              </a:extLst>
            </p:cNvPr>
            <p:cNvSpPr/>
            <p:nvPr/>
          </p:nvSpPr>
          <p:spPr>
            <a:xfrm>
              <a:off x="675837" y="4374021"/>
              <a:ext cx="2929803" cy="909703"/>
            </a:xfrm>
            <a:prstGeom prst="rect">
              <a:avLst/>
            </a:prstGeom>
            <a:noFill/>
            <a:ln w="38100">
              <a:solidFill>
                <a:srgbClr val="0078A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976"/>
            </a:p>
          </p:txBody>
        </p:sp>
        <p:sp>
          <p:nvSpPr>
            <p:cNvPr id="70" name="Rectangle 27">
              <a:extLst>
                <a:ext uri="{FF2B5EF4-FFF2-40B4-BE49-F238E27FC236}">
                  <a16:creationId xmlns:a16="http://schemas.microsoft.com/office/drawing/2014/main" id="{470409DC-80B8-4DCE-BD5E-7C63278BCB50}"/>
                </a:ext>
              </a:extLst>
            </p:cNvPr>
            <p:cNvSpPr/>
            <p:nvPr/>
          </p:nvSpPr>
          <p:spPr>
            <a:xfrm>
              <a:off x="259170" y="4489233"/>
              <a:ext cx="669804" cy="679279"/>
            </a:xfrm>
            <a:prstGeom prst="rect">
              <a:avLst/>
            </a:prstGeom>
            <a:solidFill>
              <a:srgbClr val="0078A8"/>
            </a:solidFill>
            <a:ln>
              <a:solidFill>
                <a:srgbClr val="0078A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976">
                <a:ln>
                  <a:solidFill>
                    <a:srgbClr val="0078A8"/>
                  </a:solidFill>
                </a:ln>
              </a:endParaRPr>
            </a:p>
          </p:txBody>
        </p:sp>
        <p:grpSp>
          <p:nvGrpSpPr>
            <p:cNvPr id="84" name="Group 50">
              <a:extLst>
                <a:ext uri="{FF2B5EF4-FFF2-40B4-BE49-F238E27FC236}">
                  <a16:creationId xmlns:a16="http://schemas.microsoft.com/office/drawing/2014/main" id="{D447CDBE-6AE9-4939-9786-C9BE2313DA4B}"/>
                </a:ext>
              </a:extLst>
            </p:cNvPr>
            <p:cNvGrpSpPr/>
            <p:nvPr/>
          </p:nvGrpSpPr>
          <p:grpSpPr>
            <a:xfrm>
              <a:off x="918302" y="4310197"/>
              <a:ext cx="2839741" cy="1268517"/>
              <a:chOff x="660227" y="3152301"/>
              <a:chExt cx="2203070" cy="1150778"/>
            </a:xfrm>
          </p:grpSpPr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CC53F1FA-92A7-4033-9596-69733D598A6C}"/>
                  </a:ext>
                </a:extLst>
              </p:cNvPr>
              <p:cNvSpPr txBox="1"/>
              <p:nvPr/>
            </p:nvSpPr>
            <p:spPr>
              <a:xfrm>
                <a:off x="660227" y="3152301"/>
                <a:ext cx="2045900" cy="11507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ru-RU"/>
                </a:defPPr>
                <a:lvl1pPr>
                  <a:defRPr sz="1543" b="1">
                    <a:solidFill>
                      <a:schemeClr val="bg1"/>
                    </a:solidFill>
                    <a:cs typeface="Arial" pitchFamily="34" charset="0"/>
                  </a:defRPr>
                </a:lvl1pPr>
              </a:lstStyle>
              <a:p>
                <a:r>
                  <a:rPr lang="ru-RU" altLang="ko-KR" dirty="0" smtClean="0">
                    <a:solidFill>
                      <a:schemeClr val="tx1"/>
                    </a:solidFill>
                  </a:rPr>
                  <a:t>С</a:t>
                </a:r>
                <a:r>
                  <a:rPr lang="ru-RU" dirty="0" smtClean="0">
                    <a:solidFill>
                      <a:schemeClr val="tx1"/>
                    </a:solidFill>
                  </a:rPr>
                  <a:t>кидки </a:t>
                </a:r>
                <a:r>
                  <a:rPr lang="ru-RU" dirty="0">
                    <a:solidFill>
                      <a:schemeClr val="tx1"/>
                    </a:solidFill>
                  </a:rPr>
                  <a:t>на билеты от авиакомпании S7 </a:t>
                </a:r>
                <a:r>
                  <a:rPr lang="ru-RU" dirty="0" err="1" smtClean="0">
                    <a:solidFill>
                      <a:schemeClr val="tx1"/>
                    </a:solidFill>
                  </a:rPr>
                  <a:t>Airlines</a:t>
                </a:r>
                <a:r>
                  <a:rPr lang="ru-RU" altLang="ko-KR" dirty="0" smtClean="0">
                    <a:solidFill>
                      <a:schemeClr val="tx1"/>
                    </a:solidFill>
                  </a:rPr>
                  <a:t>, подарки детям сотрудников и т.д.</a:t>
                </a:r>
              </a:p>
              <a:p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17AD47AC-62DB-49B4-8BE8-B10DB9F19B03}"/>
                  </a:ext>
                </a:extLst>
              </p:cNvPr>
              <p:cNvSpPr txBox="1"/>
              <p:nvPr/>
            </p:nvSpPr>
            <p:spPr>
              <a:xfrm>
                <a:off x="803640" y="3644382"/>
                <a:ext cx="2059657" cy="2991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ru-RU"/>
                </a:defPPr>
                <a:lvl1pPr>
                  <a:defRPr sz="1543" b="1">
                    <a:solidFill>
                      <a:schemeClr val="bg1"/>
                    </a:solidFill>
                    <a:cs typeface="Arial" pitchFamily="34" charset="0"/>
                  </a:defRPr>
                </a:lvl1pPr>
              </a:lstStyle>
              <a:p>
                <a:endParaRPr lang="ko-KR" altLang="en-US" dirty="0"/>
              </a:p>
            </p:txBody>
          </p:sp>
        </p:grpSp>
      </p:grpSp>
      <p:sp>
        <p:nvSpPr>
          <p:cNvPr id="88" name="TextBox 87">
            <a:extLst>
              <a:ext uri="{FF2B5EF4-FFF2-40B4-BE49-F238E27FC236}">
                <a16:creationId xmlns:a16="http://schemas.microsoft.com/office/drawing/2014/main" id="{CC53F1FA-92A7-4033-9596-69733D598A6C}"/>
              </a:ext>
            </a:extLst>
          </p:cNvPr>
          <p:cNvSpPr txBox="1"/>
          <p:nvPr/>
        </p:nvSpPr>
        <p:spPr>
          <a:xfrm>
            <a:off x="819192" y="324166"/>
            <a:ext cx="2864522" cy="80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543" b="1">
                <a:solidFill>
                  <a:schemeClr val="bg1"/>
                </a:solidFill>
                <a:cs typeface="Arial" pitchFamily="34" charset="0"/>
              </a:defRPr>
            </a:lvl1pPr>
          </a:lstStyle>
          <a:p>
            <a:r>
              <a:rPr lang="ru-RU" dirty="0" smtClean="0">
                <a:solidFill>
                  <a:schemeClr val="tx1"/>
                </a:solidFill>
              </a:rPr>
              <a:t>Стабильная, высокая </a:t>
            </a:r>
            <a:r>
              <a:rPr lang="ru-RU" dirty="0">
                <a:solidFill>
                  <a:schemeClr val="tx1"/>
                </a:solidFill>
              </a:rPr>
              <a:t>заработная плата </a:t>
            </a:r>
            <a:r>
              <a:rPr lang="ru-RU" dirty="0" smtClean="0">
                <a:solidFill>
                  <a:schemeClr val="tx1"/>
                </a:solidFill>
              </a:rPr>
              <a:t>2 </a:t>
            </a:r>
            <a:r>
              <a:rPr lang="ru-RU" dirty="0">
                <a:solidFill>
                  <a:schemeClr val="tx1"/>
                </a:solidFill>
              </a:rPr>
              <a:t>раза в месяц, </a:t>
            </a:r>
            <a:r>
              <a:rPr lang="ru-RU" dirty="0" smtClean="0">
                <a:solidFill>
                  <a:schemeClr val="tx1"/>
                </a:solidFill>
              </a:rPr>
              <a:t>соблюдение ТК </a:t>
            </a:r>
            <a:r>
              <a:rPr lang="ru-RU" dirty="0">
                <a:solidFill>
                  <a:schemeClr val="tx1"/>
                </a:solidFill>
              </a:rPr>
              <a:t>РФ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3905746" y="212005"/>
            <a:ext cx="288032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EF4057"/>
                </a:solidFill>
                <a:latin typeface="+mj-lt"/>
                <a:ea typeface="+mj-ea"/>
                <a:cs typeface="+mj-cs"/>
              </a:rPr>
              <a:t>МИССИЯ</a:t>
            </a:r>
            <a:r>
              <a:rPr lang="en-US" sz="2000" b="1" i="1" dirty="0" smtClean="0">
                <a:solidFill>
                  <a:srgbClr val="EF4057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000" b="1" i="1" dirty="0" smtClean="0">
                <a:solidFill>
                  <a:srgbClr val="EF4057"/>
                </a:solidFill>
                <a:latin typeface="+mj-lt"/>
                <a:ea typeface="+mj-ea"/>
                <a:cs typeface="+mj-cs"/>
              </a:rPr>
              <a:t>КОМПАНИИ</a:t>
            </a:r>
            <a:endParaRPr lang="ru-RU" sz="2000" b="1" i="1" dirty="0">
              <a:solidFill>
                <a:srgbClr val="EF4057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ru-RU" sz="1600" b="1" i="1" dirty="0" smtClean="0"/>
              <a:t>мы </a:t>
            </a:r>
            <a:r>
              <a:rPr lang="ru-RU" sz="1600" b="1" i="1" dirty="0"/>
              <a:t>преобразуем мощь земли в электрическую и тепловую энергию, создаём основу для комфорта </a:t>
            </a:r>
            <a:r>
              <a:rPr lang="ru-RU" sz="1600" b="1" i="1" dirty="0">
                <a:solidFill>
                  <a:srgbClr val="EF4057"/>
                </a:solidFill>
              </a:rPr>
              <a:t>человека</a:t>
            </a:r>
            <a:r>
              <a:rPr lang="ru-RU" sz="1600" b="1" i="1" dirty="0"/>
              <a:t> и развития </a:t>
            </a:r>
            <a:r>
              <a:rPr lang="ru-RU" sz="1600" b="1" i="1" dirty="0">
                <a:solidFill>
                  <a:srgbClr val="0078A8"/>
                </a:solidFill>
              </a:rPr>
              <a:t>страны</a:t>
            </a:r>
          </a:p>
        </p:txBody>
      </p:sp>
      <p:pic>
        <p:nvPicPr>
          <p:cNvPr id="52" name="Рисунок 51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3739"/>
                    </a14:imgEffect>
                    <a14:imgEffect>
                      <a14:saturation sat="8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622" y="5114341"/>
            <a:ext cx="519118" cy="519118"/>
          </a:xfrm>
          <a:prstGeom prst="rect">
            <a:avLst/>
          </a:prstGeom>
          <a:ln>
            <a:noFill/>
          </a:ln>
        </p:spPr>
      </p:pic>
      <p:sp>
        <p:nvSpPr>
          <p:cNvPr id="53" name="Прямоугольник 52"/>
          <p:cNvSpPr/>
          <p:nvPr/>
        </p:nvSpPr>
        <p:spPr>
          <a:xfrm>
            <a:off x="3905746" y="1881668"/>
            <a:ext cx="288032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ea typeface="+mj-ea"/>
              <a:cs typeface="+mj-cs"/>
            </a:endParaRPr>
          </a:p>
          <a:p>
            <a:pPr algn="ctr"/>
            <a:endParaRPr lang="ru-RU" b="1" dirty="0" smtClean="0">
              <a:ea typeface="+mj-ea"/>
              <a:cs typeface="+mj-cs"/>
            </a:endParaRPr>
          </a:p>
          <a:p>
            <a:pPr algn="ctr"/>
            <a:r>
              <a:rPr lang="ru-RU" sz="1600" b="1" dirty="0" smtClean="0">
                <a:ea typeface="+mj-ea"/>
                <a:cs typeface="+mj-cs"/>
              </a:rPr>
              <a:t>По вопросам трудоустройства можно обращаться:</a:t>
            </a:r>
          </a:p>
          <a:p>
            <a:pPr algn="ctr"/>
            <a:endParaRPr lang="ru-RU" sz="1600" b="1" dirty="0" smtClean="0">
              <a:ea typeface="+mj-ea"/>
              <a:cs typeface="+mj-cs"/>
            </a:endParaRPr>
          </a:p>
          <a:p>
            <a:pPr algn="ctr"/>
            <a:endParaRPr lang="ru-RU" sz="1600" b="1" dirty="0">
              <a:ea typeface="+mj-ea"/>
              <a:cs typeface="+mj-cs"/>
            </a:endParaRPr>
          </a:p>
          <a:p>
            <a:pPr algn="ctr"/>
            <a:endParaRPr lang="ru-RU" sz="1600" b="1" dirty="0">
              <a:ea typeface="+mj-ea"/>
              <a:cs typeface="+mj-cs"/>
            </a:endParaRPr>
          </a:p>
          <a:p>
            <a:pPr algn="ctr"/>
            <a:r>
              <a:rPr lang="ru-RU" sz="1600" b="1" dirty="0" smtClean="0"/>
              <a:t>   8-923-000-78-31 Евгения;</a:t>
            </a:r>
          </a:p>
          <a:p>
            <a:pPr algn="ctr"/>
            <a:r>
              <a:rPr lang="ru-RU" sz="1600" b="1" u="sng" dirty="0">
                <a:solidFill>
                  <a:srgbClr val="0078A8"/>
                </a:solidFill>
                <a:hlinkClick r:id="rId7"/>
              </a:rPr>
              <a:t>GlazevaEV@sibgenco.ru</a:t>
            </a:r>
            <a:endParaRPr lang="ru-RU" sz="1600" dirty="0">
              <a:solidFill>
                <a:srgbClr val="0078A8"/>
              </a:solidFill>
            </a:endParaRPr>
          </a:p>
          <a:p>
            <a:pPr algn="ctr"/>
            <a:endParaRPr lang="ru-RU" sz="1600" b="1" dirty="0" smtClean="0"/>
          </a:p>
          <a:p>
            <a:pPr algn="ctr"/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308622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4882" y="869814"/>
            <a:ext cx="3227935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Инженер 2 категории</a:t>
            </a:r>
            <a:endParaRPr lang="ru-RU" sz="2400" b="1" dirty="0"/>
          </a:p>
          <a:p>
            <a:pPr algn="ctr"/>
            <a:r>
              <a:rPr lang="ru-RU" sz="1200" b="1" dirty="0"/>
              <a:t> </a:t>
            </a:r>
          </a:p>
          <a:p>
            <a:pPr algn="ctr"/>
            <a:endParaRPr lang="ru-RU" sz="1200" b="1" dirty="0" smtClean="0"/>
          </a:p>
          <a:p>
            <a:pPr algn="ctr"/>
            <a:r>
              <a:rPr lang="ru-RU" sz="1200" b="1" dirty="0" smtClean="0"/>
              <a:t>ЧЕМ </a:t>
            </a:r>
            <a:r>
              <a:rPr lang="ru-RU" sz="1200" b="1" dirty="0"/>
              <a:t>ПРЕДСТОИТ ЗАНИМАТЬСЯ</a:t>
            </a:r>
            <a:r>
              <a:rPr lang="ru-RU" sz="1200" b="1" dirty="0" smtClean="0"/>
              <a:t>:</a:t>
            </a:r>
            <a:endParaRPr lang="en-US" sz="1200" b="1" dirty="0" smtClean="0"/>
          </a:p>
          <a:p>
            <a:pPr algn="ctr"/>
            <a:endParaRPr lang="ru-RU" sz="1200" b="1" dirty="0"/>
          </a:p>
          <a:p>
            <a:pPr lvl="1"/>
            <a:r>
              <a:rPr lang="ru-RU" sz="1400" b="1" dirty="0" smtClean="0"/>
              <a:t>Вести работу по актуализации базы данных клиентов</a:t>
            </a:r>
            <a:endParaRPr lang="en-US" sz="1400" b="1" dirty="0" smtClean="0"/>
          </a:p>
          <a:p>
            <a:pPr lvl="1"/>
            <a:endParaRPr lang="en-US" sz="1400" b="1" dirty="0"/>
          </a:p>
          <a:p>
            <a:pPr lvl="1"/>
            <a:r>
              <a:rPr lang="ru-RU" sz="1400" b="1" dirty="0" smtClean="0"/>
              <a:t>Проводить досудебную работу в целях взыскания дебиторской задолженности</a:t>
            </a:r>
          </a:p>
          <a:p>
            <a:pPr lvl="1"/>
            <a:endParaRPr lang="ru-RU" sz="1400" b="1" dirty="0"/>
          </a:p>
          <a:p>
            <a:pPr lvl="1"/>
            <a:endParaRPr lang="ru-RU" sz="1400" b="1" dirty="0"/>
          </a:p>
          <a:p>
            <a:pPr lvl="1"/>
            <a:endParaRPr lang="ru-RU" sz="1400" b="1" dirty="0"/>
          </a:p>
          <a:p>
            <a:pPr algn="ctr"/>
            <a:r>
              <a:rPr lang="ru-RU" sz="1400" b="1" dirty="0"/>
              <a:t> 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353357" y="148874"/>
            <a:ext cx="3083079" cy="3951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600" b="1" dirty="0"/>
              <a:t>ЧТО </a:t>
            </a:r>
            <a:r>
              <a:rPr lang="ru-RU" sz="1600" b="1" dirty="0" smtClean="0"/>
              <a:t>ОЖИДАЕМ ОТ ВАС:</a:t>
            </a:r>
            <a:endParaRPr lang="ru-RU" sz="1600" b="1" dirty="0"/>
          </a:p>
          <a:p>
            <a:pPr algn="ctr">
              <a:spcAft>
                <a:spcPts val="0"/>
              </a:spcAft>
            </a:pPr>
            <a:r>
              <a:rPr lang="ru-RU" sz="1400" b="1" dirty="0"/>
              <a:t> </a:t>
            </a:r>
            <a:endParaRPr lang="ru-RU" sz="1400" b="1" dirty="0" smtClean="0"/>
          </a:p>
          <a:p>
            <a:pPr lvl="1">
              <a:lnSpc>
                <a:spcPct val="115000"/>
              </a:lnSpc>
            </a:pPr>
            <a:r>
              <a:rPr lang="ru-RU" sz="1400" b="1" dirty="0"/>
              <a:t>Наличие высшего/среднего профессионального образования</a:t>
            </a:r>
          </a:p>
          <a:p>
            <a:pPr lvl="1">
              <a:lnSpc>
                <a:spcPct val="115000"/>
              </a:lnSpc>
            </a:pPr>
            <a:endParaRPr lang="en-US" sz="600" b="1" dirty="0" smtClean="0"/>
          </a:p>
          <a:p>
            <a:pPr lvl="1">
              <a:lnSpc>
                <a:spcPct val="115000"/>
              </a:lnSpc>
            </a:pPr>
            <a:r>
              <a:rPr lang="ru-RU" sz="1400" b="1" dirty="0"/>
              <a:t>Знание ПК на уровне уверенного пользователя</a:t>
            </a:r>
          </a:p>
          <a:p>
            <a:pPr lvl="1">
              <a:lnSpc>
                <a:spcPct val="115000"/>
              </a:lnSpc>
            </a:pPr>
            <a:endParaRPr lang="en-US" sz="600" b="1" dirty="0"/>
          </a:p>
          <a:p>
            <a:pPr lvl="1">
              <a:lnSpc>
                <a:spcPct val="115000"/>
              </a:lnSpc>
            </a:pPr>
            <a:r>
              <a:rPr lang="ru-RU" sz="1400" b="1" dirty="0"/>
              <a:t>Грамотная речь</a:t>
            </a:r>
          </a:p>
          <a:p>
            <a:pPr lvl="1">
              <a:lnSpc>
                <a:spcPct val="115000"/>
              </a:lnSpc>
            </a:pPr>
            <a:endParaRPr lang="en-US" sz="600" b="1" dirty="0"/>
          </a:p>
          <a:p>
            <a:pPr lvl="1">
              <a:lnSpc>
                <a:spcPct val="115000"/>
              </a:lnSpc>
            </a:pPr>
            <a:r>
              <a:rPr lang="ru-RU" sz="1400" b="1" dirty="0"/>
              <a:t>Готовность работать с большим объемом информации, быстрая обучаемость, </a:t>
            </a:r>
            <a:r>
              <a:rPr lang="ru-RU" sz="1400" b="1" dirty="0" smtClean="0"/>
              <a:t>пунктуальность, стрессоустойчивость</a:t>
            </a:r>
            <a:endParaRPr lang="ru-RU" sz="1400" b="1" dirty="0"/>
          </a:p>
          <a:p>
            <a:pPr lvl="1">
              <a:lnSpc>
                <a:spcPct val="115000"/>
              </a:lnSpc>
            </a:pPr>
            <a:endParaRPr lang="en-US" sz="600" b="1" dirty="0"/>
          </a:p>
          <a:p>
            <a:pPr lvl="1">
              <a:lnSpc>
                <a:spcPct val="115000"/>
              </a:lnSpc>
            </a:pPr>
            <a:r>
              <a:rPr lang="ru-RU" sz="1400" b="1" dirty="0"/>
              <a:t>Уметь работать </a:t>
            </a:r>
            <a:r>
              <a:rPr lang="ru-RU" sz="1400" b="1" dirty="0" smtClean="0"/>
              <a:t>с клиентами</a:t>
            </a:r>
            <a:endParaRPr lang="ru-RU" sz="1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880240" y="891587"/>
            <a:ext cx="333787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 </a:t>
            </a:r>
          </a:p>
          <a:p>
            <a:pPr algn="ctr"/>
            <a:endParaRPr lang="ru-RU" sz="1200" b="1" dirty="0" smtClean="0"/>
          </a:p>
          <a:p>
            <a:pPr algn="ctr"/>
            <a:r>
              <a:rPr lang="ru-RU" sz="1200" b="1" dirty="0" smtClean="0"/>
              <a:t>ЧЕМ </a:t>
            </a:r>
            <a:r>
              <a:rPr lang="ru-RU" sz="1200" b="1" dirty="0"/>
              <a:t>ПРЕДСТОИТ ЗАНИМАТЬСЯ:</a:t>
            </a:r>
          </a:p>
          <a:p>
            <a:pPr algn="ctr"/>
            <a:r>
              <a:rPr lang="ru-RU" sz="1400" b="1" dirty="0"/>
              <a:t> </a:t>
            </a:r>
            <a:endParaRPr lang="ru-RU" sz="1400" b="1" dirty="0" smtClean="0"/>
          </a:p>
          <a:p>
            <a:pPr lvl="1"/>
            <a:r>
              <a:rPr lang="ru-RU" sz="1400" b="1" dirty="0"/>
              <a:t>Осуществлять проверку пользования тепловой энергией и горячей водой согласно условия договора.</a:t>
            </a:r>
          </a:p>
          <a:p>
            <a:pPr lvl="1"/>
            <a:endParaRPr lang="ru-RU" sz="1400" b="1" dirty="0" smtClean="0"/>
          </a:p>
          <a:p>
            <a:pPr lvl="1"/>
            <a:r>
              <a:rPr lang="ru-RU" sz="1400" b="1" dirty="0" smtClean="0"/>
              <a:t>Проводить очное и заочное обслуживание клиентов в офисе.</a:t>
            </a:r>
            <a:endParaRPr lang="ru-RU" sz="1400" b="1" dirty="0"/>
          </a:p>
          <a:p>
            <a:pPr lvl="0"/>
            <a:r>
              <a:rPr lang="ru-RU" sz="1600" b="1" dirty="0"/>
              <a:t> </a:t>
            </a:r>
          </a:p>
        </p:txBody>
      </p:sp>
      <p:grpSp>
        <p:nvGrpSpPr>
          <p:cNvPr id="52" name="Группа 51"/>
          <p:cNvGrpSpPr/>
          <p:nvPr/>
        </p:nvGrpSpPr>
        <p:grpSpPr>
          <a:xfrm>
            <a:off x="4502655" y="3883855"/>
            <a:ext cx="2567860" cy="1200887"/>
            <a:chOff x="3489204" y="1792936"/>
            <a:chExt cx="3649627" cy="1754024"/>
          </a:xfrm>
        </p:grpSpPr>
        <p:grpSp>
          <p:nvGrpSpPr>
            <p:cNvPr id="53" name="Группа 52"/>
            <p:cNvGrpSpPr/>
            <p:nvPr/>
          </p:nvGrpSpPr>
          <p:grpSpPr>
            <a:xfrm>
              <a:off x="3489204" y="2432597"/>
              <a:ext cx="3649627" cy="1114363"/>
              <a:chOff x="4324169" y="5441988"/>
              <a:chExt cx="3649627" cy="1114363"/>
            </a:xfrm>
          </p:grpSpPr>
          <p:sp>
            <p:nvSpPr>
              <p:cNvPr id="55" name="TextBox 54"/>
              <p:cNvSpPr txBox="1"/>
              <p:nvPr/>
            </p:nvSpPr>
            <p:spPr>
              <a:xfrm>
                <a:off x="4324169" y="6133931"/>
                <a:ext cx="2340260" cy="4224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>
                <a:defPPr>
                  <a:defRPr lang="ru-RU"/>
                </a:defPPr>
                <a:lvl1pPr>
                  <a:defRPr sz="1100">
                    <a:solidFill>
                      <a:schemeClr val="tx1"/>
                    </a:solidFill>
                  </a:defRPr>
                </a:lvl1pPr>
                <a:lvl2pPr>
                  <a:defRPr>
                    <a:solidFill>
                      <a:schemeClr val="tx1"/>
                    </a:solidFill>
                  </a:defRPr>
                </a:lvl2pPr>
                <a:lvl3pPr>
                  <a:defRPr>
                    <a:solidFill>
                      <a:schemeClr val="tx1"/>
                    </a:solidFill>
                  </a:defRPr>
                </a:lvl3pPr>
                <a:lvl4pPr>
                  <a:defRPr>
                    <a:solidFill>
                      <a:schemeClr val="tx1"/>
                    </a:solidFill>
                  </a:defRPr>
                </a:lvl4pPr>
                <a:lvl5pPr>
                  <a:defRPr>
                    <a:solidFill>
                      <a:schemeClr val="tx1"/>
                    </a:solidFill>
                  </a:defRPr>
                </a:lvl5pPr>
                <a:lvl6pPr>
                  <a:defRPr>
                    <a:solidFill>
                      <a:schemeClr val="tx1"/>
                    </a:solidFill>
                  </a:defRPr>
                </a:lvl6pPr>
                <a:lvl7pPr>
                  <a:defRPr>
                    <a:solidFill>
                      <a:schemeClr val="tx1"/>
                    </a:solidFill>
                  </a:defRPr>
                </a:lvl7pPr>
                <a:lvl8pPr>
                  <a:defRPr>
                    <a:solidFill>
                      <a:schemeClr val="tx1"/>
                    </a:solidFill>
                  </a:defRPr>
                </a:lvl8pPr>
                <a:lvl9pPr>
                  <a:defRPr>
                    <a:solidFill>
                      <a:schemeClr val="tx1"/>
                    </a:solidFill>
                  </a:defRPr>
                </a:lvl9pPr>
              </a:lstStyle>
              <a:p>
                <a:pPr algn="ctr"/>
                <a:r>
                  <a:rPr lang="ru-RU" sz="1213" dirty="0"/>
                  <a:t>электро- и теплогенерирующих мощностей Сибири</a:t>
                </a:r>
              </a:p>
            </p:txBody>
          </p:sp>
          <p:grpSp>
            <p:nvGrpSpPr>
              <p:cNvPr id="56" name="Группа 55"/>
              <p:cNvGrpSpPr/>
              <p:nvPr/>
            </p:nvGrpSpPr>
            <p:grpSpPr>
              <a:xfrm>
                <a:off x="4578909" y="5441988"/>
                <a:ext cx="3394887" cy="764218"/>
                <a:chOff x="0" y="484377"/>
                <a:chExt cx="2756692" cy="764218"/>
              </a:xfrm>
            </p:grpSpPr>
            <p:sp>
              <p:nvSpPr>
                <p:cNvPr id="57" name="Прямоугольник с двумя скругленными соседними углами 56"/>
                <p:cNvSpPr/>
                <p:nvPr/>
              </p:nvSpPr>
              <p:spPr>
                <a:xfrm>
                  <a:off x="0" y="547629"/>
                  <a:ext cx="2177275" cy="520505"/>
                </a:xfrm>
                <a:prstGeom prst="round2SameRect">
                  <a:avLst>
                    <a:gd name="adj1" fmla="val 16670"/>
                    <a:gd name="adj2" fmla="val 0"/>
                  </a:avLst>
                </a:prstGeom>
                <a:noFill/>
              </p:spPr>
            </p:sp>
            <p:sp>
              <p:nvSpPr>
                <p:cNvPr id="58" name="TextBox 57"/>
                <p:cNvSpPr txBox="1"/>
                <p:nvPr/>
              </p:nvSpPr>
              <p:spPr>
                <a:xfrm>
                  <a:off x="630245" y="484377"/>
                  <a:ext cx="2126447" cy="764218"/>
                </a:xfrm>
                <a:prstGeom prst="rect">
                  <a:avLst/>
                </a:prstGeom>
                <a:noFill/>
              </p:spPr>
              <p:txBody>
                <a:bodyPr wrap="square" rtlCol="0" anchor="t">
                  <a:spAutoFit/>
                </a:bodyPr>
                <a:lstStyle>
                  <a:defPPr>
                    <a:defRPr lang="ru-RU"/>
                  </a:defPPr>
                  <a:lvl1pPr>
                    <a:defRPr sz="4000" b="1">
                      <a:ln>
                        <a:solidFill>
                          <a:schemeClr val="accent1"/>
                        </a:solidFill>
                      </a:ln>
                      <a:solidFill>
                        <a:schemeClr val="accent1"/>
                      </a:solidFill>
                    </a:defRPr>
                  </a:lvl1pPr>
                  <a:lvl2pPr>
                    <a:defRPr>
                      <a:solidFill>
                        <a:schemeClr val="tx1"/>
                      </a:solidFill>
                    </a:defRPr>
                  </a:lvl2pPr>
                  <a:lvl3pPr>
                    <a:defRPr>
                      <a:solidFill>
                        <a:schemeClr val="tx1"/>
                      </a:solidFill>
                    </a:defRPr>
                  </a:lvl3pPr>
                  <a:lvl4pPr>
                    <a:defRPr>
                      <a:solidFill>
                        <a:schemeClr val="tx1"/>
                      </a:solidFill>
                    </a:defRPr>
                  </a:lvl4pPr>
                  <a:lvl5pPr>
                    <a:defRPr>
                      <a:solidFill>
                        <a:schemeClr val="tx1"/>
                      </a:solidFill>
                    </a:defRPr>
                  </a:lvl5pPr>
                  <a:lvl6pPr>
                    <a:defRPr>
                      <a:solidFill>
                        <a:schemeClr val="tx1"/>
                      </a:solidFill>
                    </a:defRPr>
                  </a:lvl6pPr>
                  <a:lvl7pPr>
                    <a:defRPr>
                      <a:solidFill>
                        <a:schemeClr val="tx1"/>
                      </a:solidFill>
                    </a:defRPr>
                  </a:lvl7pPr>
                  <a:lvl8pPr>
                    <a:defRPr>
                      <a:solidFill>
                        <a:schemeClr val="tx1"/>
                      </a:solidFill>
                    </a:defRPr>
                  </a:lvl8pPr>
                  <a:lvl9pPr>
                    <a:defRPr>
                      <a:solidFill>
                        <a:schemeClr val="tx1"/>
                      </a:solidFill>
                    </a:defRPr>
                  </a:lvl9pPr>
                </a:lstStyle>
                <a:p>
                  <a:r>
                    <a:rPr lang="ru-RU" sz="2800" dirty="0">
                      <a:sym typeface="Symbol" panose="05050102010706020507" pitchFamily="18" charset="2"/>
                    </a:rPr>
                    <a:t></a:t>
                  </a:r>
                  <a:r>
                    <a:rPr lang="ru-RU" sz="2800" dirty="0"/>
                    <a:t> 25%</a:t>
                  </a:r>
                </a:p>
              </p:txBody>
            </p:sp>
          </p:grpSp>
        </p:grpSp>
        <p:pic>
          <p:nvPicPr>
            <p:cNvPr id="54" name="Рисунок 5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38673" y="1792936"/>
              <a:ext cx="913585" cy="913585"/>
            </a:xfrm>
            <a:prstGeom prst="rect">
              <a:avLst/>
            </a:prstGeom>
          </p:spPr>
        </p:pic>
      </p:grpSp>
      <p:grpSp>
        <p:nvGrpSpPr>
          <p:cNvPr id="59" name="Группа 58"/>
          <p:cNvGrpSpPr/>
          <p:nvPr/>
        </p:nvGrpSpPr>
        <p:grpSpPr>
          <a:xfrm>
            <a:off x="161330" y="4413583"/>
            <a:ext cx="1969000" cy="1188114"/>
            <a:chOff x="6672173" y="1865240"/>
            <a:chExt cx="2665831" cy="1520209"/>
          </a:xfrm>
        </p:grpSpPr>
        <p:grpSp>
          <p:nvGrpSpPr>
            <p:cNvPr id="60" name="Группа 59"/>
            <p:cNvGrpSpPr/>
            <p:nvPr/>
          </p:nvGrpSpPr>
          <p:grpSpPr>
            <a:xfrm>
              <a:off x="6672173" y="2189785"/>
              <a:ext cx="2665831" cy="1195664"/>
              <a:chOff x="1907203" y="5160301"/>
              <a:chExt cx="2665831" cy="1195664"/>
            </a:xfrm>
          </p:grpSpPr>
          <p:grpSp>
            <p:nvGrpSpPr>
              <p:cNvPr id="62" name="Группа 61"/>
              <p:cNvGrpSpPr/>
              <p:nvPr/>
            </p:nvGrpSpPr>
            <p:grpSpPr>
              <a:xfrm>
                <a:off x="1907203" y="5160301"/>
                <a:ext cx="2665831" cy="1136523"/>
                <a:chOff x="952546" y="3480111"/>
                <a:chExt cx="4497007" cy="1602063"/>
              </a:xfrm>
            </p:grpSpPr>
            <p:sp>
              <p:nvSpPr>
                <p:cNvPr id="64" name="TextBox 63"/>
                <p:cNvSpPr txBox="1"/>
                <p:nvPr/>
              </p:nvSpPr>
              <p:spPr>
                <a:xfrm>
                  <a:off x="1876705" y="3480111"/>
                  <a:ext cx="3572848" cy="1284495"/>
                </a:xfrm>
                <a:prstGeom prst="rect">
                  <a:avLst/>
                </a:prstGeom>
                <a:noFill/>
              </p:spPr>
              <p:txBody>
                <a:bodyPr wrap="square" rtlCol="0" anchor="t">
                  <a:spAutoFit/>
                </a:bodyPr>
                <a:lstStyle>
                  <a:defPPr>
                    <a:defRPr lang="ru-RU"/>
                  </a:defPPr>
                  <a:lvl1pPr>
                    <a:defRPr sz="4000" b="1">
                      <a:ln>
                        <a:solidFill>
                          <a:schemeClr val="accent1"/>
                        </a:solidFill>
                      </a:ln>
                      <a:solidFill>
                        <a:schemeClr val="accent1"/>
                      </a:solidFill>
                    </a:defRPr>
                  </a:lvl1pPr>
                </a:lstStyle>
                <a:p>
                  <a:pPr algn="ctr"/>
                  <a:r>
                    <a:rPr lang="en-US" sz="2800" dirty="0" smtClean="0"/>
                    <a:t>9</a:t>
                  </a:r>
                  <a:endParaRPr lang="en-US" sz="2800" dirty="0"/>
                </a:p>
                <a:p>
                  <a:pPr algn="ctr"/>
                  <a:r>
                    <a:rPr lang="ru-RU" sz="2000" dirty="0" smtClean="0"/>
                    <a:t>регионов</a:t>
                  </a:r>
                  <a:endParaRPr lang="ru-RU" sz="2000" dirty="0"/>
                </a:p>
              </p:txBody>
            </p:sp>
            <p:sp>
              <p:nvSpPr>
                <p:cNvPr id="65" name="Прямоугольник 64"/>
                <p:cNvSpPr/>
                <p:nvPr/>
              </p:nvSpPr>
              <p:spPr>
                <a:xfrm>
                  <a:off x="952546" y="4270008"/>
                  <a:ext cx="3512384" cy="812166"/>
                </a:xfrm>
                <a:prstGeom prst="rect">
                  <a:avLst/>
                </a:prstGeom>
                <a:noFill/>
              </p:spPr>
              <p:txBody>
                <a:bodyPr wrap="square" rtlCol="0" anchor="t">
                  <a:spAutoFit/>
                </a:bodyPr>
                <a:lstStyle/>
                <a:p>
                  <a:pPr algn="ctr"/>
                  <a:endParaRPr lang="ru-RU" sz="3527" b="1" dirty="0">
                    <a:ln>
                      <a:solidFill>
                        <a:schemeClr val="accent1"/>
                      </a:solidFill>
                    </a:ln>
                    <a:solidFill>
                      <a:schemeClr val="accent1"/>
                    </a:solidFill>
                  </a:endParaRPr>
                </a:p>
              </p:txBody>
            </p:sp>
          </p:grpSp>
          <p:sp>
            <p:nvSpPr>
              <p:cNvPr id="63" name="Прямоугольник 62"/>
              <p:cNvSpPr/>
              <p:nvPr/>
            </p:nvSpPr>
            <p:spPr>
              <a:xfrm>
                <a:off x="2110509" y="6005150"/>
                <a:ext cx="1675546" cy="3508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sz="1213" dirty="0" smtClean="0"/>
                  <a:t>присутствия</a:t>
                </a:r>
              </a:p>
              <a:p>
                <a:pPr algn="ctr"/>
                <a:r>
                  <a:rPr lang="ru-RU" sz="700" dirty="0" smtClean="0"/>
                  <a:t>(Сибирь, Приморский край, Екатеринбург)</a:t>
                </a:r>
                <a:endParaRPr lang="ru-RU" sz="700" dirty="0"/>
              </a:p>
            </p:txBody>
          </p:sp>
        </p:grpSp>
        <p:pic>
          <p:nvPicPr>
            <p:cNvPr id="61" name="Рисунок 6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33885" y="1865240"/>
              <a:ext cx="858757" cy="858757"/>
            </a:xfrm>
            <a:prstGeom prst="rect">
              <a:avLst/>
            </a:prstGeom>
          </p:spPr>
        </p:pic>
      </p:grpSp>
      <p:grpSp>
        <p:nvGrpSpPr>
          <p:cNvPr id="87" name="Группа 86"/>
          <p:cNvGrpSpPr/>
          <p:nvPr/>
        </p:nvGrpSpPr>
        <p:grpSpPr>
          <a:xfrm>
            <a:off x="283109" y="2738944"/>
            <a:ext cx="306129" cy="441120"/>
            <a:chOff x="6167058" y="1682955"/>
            <a:chExt cx="306129" cy="441120"/>
          </a:xfrm>
        </p:grpSpPr>
        <p:sp>
          <p:nvSpPr>
            <p:cNvPr id="88" name="Шестиугольник 87"/>
            <p:cNvSpPr/>
            <p:nvPr/>
          </p:nvSpPr>
          <p:spPr>
            <a:xfrm rot="5400000">
              <a:off x="6138083" y="1788971"/>
              <a:ext cx="364079" cy="306129"/>
            </a:xfrm>
            <a:prstGeom prst="hexagon">
              <a:avLst>
                <a:gd name="adj" fmla="val 29043"/>
                <a:gd name="vf" fmla="val 115470"/>
              </a:avLst>
            </a:prstGeom>
            <a:solidFill>
              <a:srgbClr val="0078A8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72000" rIns="0"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T Travels Regular" panose="02000503030000020004" pitchFamily="2" charset="-52"/>
                <a:ea typeface="+mn-ea"/>
                <a:cs typeface="+mn-cs"/>
              </a:endParaRPr>
            </a:p>
          </p:txBody>
        </p:sp>
        <p:sp>
          <p:nvSpPr>
            <p:cNvPr id="89" name="Freeform 5"/>
            <p:cNvSpPr>
              <a:spLocks noEditPoints="1"/>
            </p:cNvSpPr>
            <p:nvPr/>
          </p:nvSpPr>
          <p:spPr bwMode="auto">
            <a:xfrm>
              <a:off x="6190582" y="1682955"/>
              <a:ext cx="172118" cy="344236"/>
            </a:xfrm>
            <a:custGeom>
              <a:avLst/>
              <a:gdLst>
                <a:gd name="T0" fmla="*/ 172 w 195"/>
                <a:gd name="T1" fmla="*/ 226 h 392"/>
                <a:gd name="T2" fmla="*/ 143 w 195"/>
                <a:gd name="T3" fmla="*/ 29 h 392"/>
                <a:gd name="T4" fmla="*/ 129 w 195"/>
                <a:gd name="T5" fmla="*/ 29 h 392"/>
                <a:gd name="T6" fmla="*/ 71 w 195"/>
                <a:gd name="T7" fmla="*/ 29 h 392"/>
                <a:gd name="T8" fmla="*/ 57 w 195"/>
                <a:gd name="T9" fmla="*/ 29 h 392"/>
                <a:gd name="T10" fmla="*/ 28 w 195"/>
                <a:gd name="T11" fmla="*/ 226 h 392"/>
                <a:gd name="T12" fmla="*/ 0 w 195"/>
                <a:gd name="T13" fmla="*/ 234 h 392"/>
                <a:gd name="T14" fmla="*/ 42 w 195"/>
                <a:gd name="T15" fmla="*/ 314 h 392"/>
                <a:gd name="T16" fmla="*/ 50 w 195"/>
                <a:gd name="T17" fmla="*/ 357 h 392"/>
                <a:gd name="T18" fmla="*/ 100 w 195"/>
                <a:gd name="T19" fmla="*/ 392 h 392"/>
                <a:gd name="T20" fmla="*/ 146 w 195"/>
                <a:gd name="T21" fmla="*/ 357 h 392"/>
                <a:gd name="T22" fmla="*/ 153 w 195"/>
                <a:gd name="T23" fmla="*/ 314 h 392"/>
                <a:gd name="T24" fmla="*/ 195 w 195"/>
                <a:gd name="T25" fmla="*/ 234 h 392"/>
                <a:gd name="T26" fmla="*/ 143 w 195"/>
                <a:gd name="T27" fmla="*/ 45 h 392"/>
                <a:gd name="T28" fmla="*/ 157 w 195"/>
                <a:gd name="T29" fmla="*/ 226 h 392"/>
                <a:gd name="T30" fmla="*/ 129 w 195"/>
                <a:gd name="T31" fmla="*/ 59 h 392"/>
                <a:gd name="T32" fmla="*/ 87 w 195"/>
                <a:gd name="T33" fmla="*/ 29 h 392"/>
                <a:gd name="T34" fmla="*/ 114 w 195"/>
                <a:gd name="T35" fmla="*/ 29 h 392"/>
                <a:gd name="T36" fmla="*/ 114 w 195"/>
                <a:gd name="T37" fmla="*/ 226 h 392"/>
                <a:gd name="T38" fmla="*/ 87 w 195"/>
                <a:gd name="T39" fmla="*/ 59 h 392"/>
                <a:gd name="T40" fmla="*/ 44 w 195"/>
                <a:gd name="T41" fmla="*/ 59 h 392"/>
                <a:gd name="T42" fmla="*/ 71 w 195"/>
                <a:gd name="T43" fmla="*/ 59 h 392"/>
                <a:gd name="T44" fmla="*/ 44 w 195"/>
                <a:gd name="T45" fmla="*/ 226 h 392"/>
                <a:gd name="T46" fmla="*/ 100 w 195"/>
                <a:gd name="T47" fmla="*/ 376 h 392"/>
                <a:gd name="T48" fmla="*/ 123 w 195"/>
                <a:gd name="T49" fmla="*/ 357 h 392"/>
                <a:gd name="T50" fmla="*/ 138 w 195"/>
                <a:gd name="T51" fmla="*/ 341 h 392"/>
                <a:gd name="T52" fmla="*/ 58 w 195"/>
                <a:gd name="T53" fmla="*/ 318 h 392"/>
                <a:gd name="T54" fmla="*/ 130 w 195"/>
                <a:gd name="T55" fmla="*/ 319 h 392"/>
                <a:gd name="T56" fmla="*/ 138 w 195"/>
                <a:gd name="T57" fmla="*/ 341 h 392"/>
                <a:gd name="T58" fmla="*/ 130 w 195"/>
                <a:gd name="T59" fmla="*/ 303 h 392"/>
                <a:gd name="T60" fmla="*/ 16 w 195"/>
                <a:gd name="T61" fmla="*/ 252 h 392"/>
                <a:gd name="T62" fmla="*/ 36 w 195"/>
                <a:gd name="T63" fmla="*/ 242 h 392"/>
                <a:gd name="T64" fmla="*/ 122 w 195"/>
                <a:gd name="T65" fmla="*/ 242 h 392"/>
                <a:gd name="T66" fmla="*/ 180 w 195"/>
                <a:gd name="T67" fmla="*/ 24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95" h="392">
                  <a:moveTo>
                    <a:pt x="188" y="226"/>
                  </a:moveTo>
                  <a:cubicBezTo>
                    <a:pt x="172" y="226"/>
                    <a:pt x="172" y="226"/>
                    <a:pt x="172" y="226"/>
                  </a:cubicBezTo>
                  <a:cubicBezTo>
                    <a:pt x="172" y="59"/>
                    <a:pt x="172" y="59"/>
                    <a:pt x="172" y="59"/>
                  </a:cubicBezTo>
                  <a:cubicBezTo>
                    <a:pt x="172" y="43"/>
                    <a:pt x="159" y="29"/>
                    <a:pt x="143" y="29"/>
                  </a:cubicBezTo>
                  <a:cubicBezTo>
                    <a:pt x="138" y="29"/>
                    <a:pt x="133" y="31"/>
                    <a:pt x="129" y="33"/>
                  </a:cubicBezTo>
                  <a:cubicBezTo>
                    <a:pt x="129" y="29"/>
                    <a:pt x="129" y="29"/>
                    <a:pt x="129" y="29"/>
                  </a:cubicBezTo>
                  <a:cubicBezTo>
                    <a:pt x="129" y="13"/>
                    <a:pt x="116" y="0"/>
                    <a:pt x="100" y="0"/>
                  </a:cubicBezTo>
                  <a:cubicBezTo>
                    <a:pt x="84" y="0"/>
                    <a:pt x="71" y="13"/>
                    <a:pt x="71" y="29"/>
                  </a:cubicBezTo>
                  <a:cubicBezTo>
                    <a:pt x="71" y="33"/>
                    <a:pt x="71" y="33"/>
                    <a:pt x="71" y="33"/>
                  </a:cubicBezTo>
                  <a:cubicBezTo>
                    <a:pt x="67" y="31"/>
                    <a:pt x="62" y="29"/>
                    <a:pt x="57" y="29"/>
                  </a:cubicBezTo>
                  <a:cubicBezTo>
                    <a:pt x="41" y="29"/>
                    <a:pt x="28" y="43"/>
                    <a:pt x="28" y="59"/>
                  </a:cubicBezTo>
                  <a:cubicBezTo>
                    <a:pt x="28" y="226"/>
                    <a:pt x="28" y="226"/>
                    <a:pt x="28" y="226"/>
                  </a:cubicBezTo>
                  <a:cubicBezTo>
                    <a:pt x="8" y="226"/>
                    <a:pt x="8" y="226"/>
                    <a:pt x="8" y="226"/>
                  </a:cubicBezTo>
                  <a:cubicBezTo>
                    <a:pt x="4" y="226"/>
                    <a:pt x="0" y="230"/>
                    <a:pt x="0" y="234"/>
                  </a:cubicBezTo>
                  <a:cubicBezTo>
                    <a:pt x="0" y="252"/>
                    <a:pt x="0" y="252"/>
                    <a:pt x="0" y="252"/>
                  </a:cubicBezTo>
                  <a:cubicBezTo>
                    <a:pt x="0" y="280"/>
                    <a:pt x="18" y="304"/>
                    <a:pt x="42" y="314"/>
                  </a:cubicBezTo>
                  <a:cubicBezTo>
                    <a:pt x="42" y="349"/>
                    <a:pt x="42" y="349"/>
                    <a:pt x="42" y="349"/>
                  </a:cubicBezTo>
                  <a:cubicBezTo>
                    <a:pt x="42" y="353"/>
                    <a:pt x="46" y="357"/>
                    <a:pt x="50" y="357"/>
                  </a:cubicBezTo>
                  <a:cubicBezTo>
                    <a:pt x="62" y="357"/>
                    <a:pt x="62" y="357"/>
                    <a:pt x="62" y="357"/>
                  </a:cubicBezTo>
                  <a:cubicBezTo>
                    <a:pt x="64" y="376"/>
                    <a:pt x="80" y="392"/>
                    <a:pt x="100" y="392"/>
                  </a:cubicBezTo>
                  <a:cubicBezTo>
                    <a:pt x="120" y="392"/>
                    <a:pt x="136" y="376"/>
                    <a:pt x="139" y="357"/>
                  </a:cubicBezTo>
                  <a:cubicBezTo>
                    <a:pt x="146" y="357"/>
                    <a:pt x="146" y="357"/>
                    <a:pt x="146" y="357"/>
                  </a:cubicBezTo>
                  <a:cubicBezTo>
                    <a:pt x="150" y="357"/>
                    <a:pt x="153" y="353"/>
                    <a:pt x="153" y="349"/>
                  </a:cubicBezTo>
                  <a:cubicBezTo>
                    <a:pt x="153" y="314"/>
                    <a:pt x="153" y="314"/>
                    <a:pt x="153" y="314"/>
                  </a:cubicBezTo>
                  <a:cubicBezTo>
                    <a:pt x="178" y="304"/>
                    <a:pt x="195" y="280"/>
                    <a:pt x="195" y="252"/>
                  </a:cubicBezTo>
                  <a:cubicBezTo>
                    <a:pt x="195" y="234"/>
                    <a:pt x="195" y="234"/>
                    <a:pt x="195" y="234"/>
                  </a:cubicBezTo>
                  <a:cubicBezTo>
                    <a:pt x="195" y="230"/>
                    <a:pt x="192" y="226"/>
                    <a:pt x="188" y="226"/>
                  </a:cubicBezTo>
                  <a:close/>
                  <a:moveTo>
                    <a:pt x="143" y="45"/>
                  </a:moveTo>
                  <a:cubicBezTo>
                    <a:pt x="151" y="45"/>
                    <a:pt x="157" y="51"/>
                    <a:pt x="157" y="59"/>
                  </a:cubicBezTo>
                  <a:cubicBezTo>
                    <a:pt x="157" y="226"/>
                    <a:pt x="157" y="226"/>
                    <a:pt x="157" y="226"/>
                  </a:cubicBezTo>
                  <a:cubicBezTo>
                    <a:pt x="129" y="226"/>
                    <a:pt x="129" y="226"/>
                    <a:pt x="129" y="226"/>
                  </a:cubicBezTo>
                  <a:cubicBezTo>
                    <a:pt x="129" y="59"/>
                    <a:pt x="129" y="59"/>
                    <a:pt x="129" y="59"/>
                  </a:cubicBezTo>
                  <a:cubicBezTo>
                    <a:pt x="129" y="51"/>
                    <a:pt x="136" y="45"/>
                    <a:pt x="143" y="45"/>
                  </a:cubicBezTo>
                  <a:close/>
                  <a:moveTo>
                    <a:pt x="87" y="29"/>
                  </a:moveTo>
                  <a:cubicBezTo>
                    <a:pt x="87" y="22"/>
                    <a:pt x="93" y="15"/>
                    <a:pt x="100" y="15"/>
                  </a:cubicBezTo>
                  <a:cubicBezTo>
                    <a:pt x="108" y="15"/>
                    <a:pt x="114" y="22"/>
                    <a:pt x="114" y="2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114" y="226"/>
                    <a:pt x="114" y="226"/>
                    <a:pt x="114" y="226"/>
                  </a:cubicBezTo>
                  <a:cubicBezTo>
                    <a:pt x="87" y="226"/>
                    <a:pt x="87" y="226"/>
                    <a:pt x="87" y="226"/>
                  </a:cubicBezTo>
                  <a:cubicBezTo>
                    <a:pt x="87" y="59"/>
                    <a:pt x="87" y="59"/>
                    <a:pt x="87" y="59"/>
                  </a:cubicBezTo>
                  <a:lnTo>
                    <a:pt x="87" y="29"/>
                  </a:lnTo>
                  <a:close/>
                  <a:moveTo>
                    <a:pt x="44" y="59"/>
                  </a:moveTo>
                  <a:cubicBezTo>
                    <a:pt x="44" y="51"/>
                    <a:pt x="50" y="45"/>
                    <a:pt x="57" y="45"/>
                  </a:cubicBezTo>
                  <a:cubicBezTo>
                    <a:pt x="65" y="45"/>
                    <a:pt x="71" y="51"/>
                    <a:pt x="71" y="59"/>
                  </a:cubicBezTo>
                  <a:cubicBezTo>
                    <a:pt x="71" y="226"/>
                    <a:pt x="71" y="226"/>
                    <a:pt x="71" y="226"/>
                  </a:cubicBezTo>
                  <a:cubicBezTo>
                    <a:pt x="44" y="226"/>
                    <a:pt x="44" y="226"/>
                    <a:pt x="44" y="226"/>
                  </a:cubicBezTo>
                  <a:cubicBezTo>
                    <a:pt x="44" y="59"/>
                    <a:pt x="44" y="59"/>
                    <a:pt x="44" y="59"/>
                  </a:cubicBezTo>
                  <a:close/>
                  <a:moveTo>
                    <a:pt x="100" y="376"/>
                  </a:moveTo>
                  <a:cubicBezTo>
                    <a:pt x="89" y="376"/>
                    <a:pt x="79" y="368"/>
                    <a:pt x="77" y="357"/>
                  </a:cubicBezTo>
                  <a:cubicBezTo>
                    <a:pt x="123" y="357"/>
                    <a:pt x="123" y="357"/>
                    <a:pt x="123" y="357"/>
                  </a:cubicBezTo>
                  <a:cubicBezTo>
                    <a:pt x="121" y="368"/>
                    <a:pt x="112" y="376"/>
                    <a:pt x="100" y="376"/>
                  </a:cubicBezTo>
                  <a:close/>
                  <a:moveTo>
                    <a:pt x="138" y="341"/>
                  </a:moveTo>
                  <a:cubicBezTo>
                    <a:pt x="58" y="341"/>
                    <a:pt x="58" y="341"/>
                    <a:pt x="58" y="341"/>
                  </a:cubicBezTo>
                  <a:cubicBezTo>
                    <a:pt x="58" y="318"/>
                    <a:pt x="58" y="318"/>
                    <a:pt x="58" y="318"/>
                  </a:cubicBezTo>
                  <a:cubicBezTo>
                    <a:pt x="61" y="319"/>
                    <a:pt x="63" y="319"/>
                    <a:pt x="66" y="319"/>
                  </a:cubicBezTo>
                  <a:cubicBezTo>
                    <a:pt x="130" y="319"/>
                    <a:pt x="130" y="319"/>
                    <a:pt x="130" y="319"/>
                  </a:cubicBezTo>
                  <a:cubicBezTo>
                    <a:pt x="132" y="319"/>
                    <a:pt x="135" y="319"/>
                    <a:pt x="138" y="318"/>
                  </a:cubicBezTo>
                  <a:cubicBezTo>
                    <a:pt x="138" y="341"/>
                    <a:pt x="138" y="341"/>
                    <a:pt x="138" y="341"/>
                  </a:cubicBezTo>
                  <a:close/>
                  <a:moveTo>
                    <a:pt x="180" y="252"/>
                  </a:moveTo>
                  <a:cubicBezTo>
                    <a:pt x="180" y="280"/>
                    <a:pt x="157" y="303"/>
                    <a:pt x="130" y="303"/>
                  </a:cubicBezTo>
                  <a:cubicBezTo>
                    <a:pt x="66" y="303"/>
                    <a:pt x="66" y="303"/>
                    <a:pt x="66" y="303"/>
                  </a:cubicBezTo>
                  <a:cubicBezTo>
                    <a:pt x="38" y="303"/>
                    <a:pt x="16" y="280"/>
                    <a:pt x="16" y="252"/>
                  </a:cubicBezTo>
                  <a:cubicBezTo>
                    <a:pt x="16" y="242"/>
                    <a:pt x="16" y="242"/>
                    <a:pt x="16" y="242"/>
                  </a:cubicBezTo>
                  <a:cubicBezTo>
                    <a:pt x="36" y="242"/>
                    <a:pt x="36" y="242"/>
                    <a:pt x="36" y="242"/>
                  </a:cubicBezTo>
                  <a:cubicBezTo>
                    <a:pt x="79" y="242"/>
                    <a:pt x="79" y="242"/>
                    <a:pt x="79" y="242"/>
                  </a:cubicBezTo>
                  <a:cubicBezTo>
                    <a:pt x="122" y="242"/>
                    <a:pt x="122" y="242"/>
                    <a:pt x="122" y="242"/>
                  </a:cubicBezTo>
                  <a:cubicBezTo>
                    <a:pt x="164" y="242"/>
                    <a:pt x="164" y="242"/>
                    <a:pt x="164" y="242"/>
                  </a:cubicBezTo>
                  <a:cubicBezTo>
                    <a:pt x="180" y="242"/>
                    <a:pt x="180" y="242"/>
                    <a:pt x="180" y="242"/>
                  </a:cubicBezTo>
                  <a:cubicBezTo>
                    <a:pt x="180" y="252"/>
                    <a:pt x="180" y="252"/>
                    <a:pt x="180" y="252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T Travels Regular"/>
                <a:ea typeface="+mn-ea"/>
                <a:cs typeface="+mn-cs"/>
              </a:endParaRPr>
            </a:p>
          </p:txBody>
        </p:sp>
      </p:grpSp>
      <p:grpSp>
        <p:nvGrpSpPr>
          <p:cNvPr id="95" name="Группа 94"/>
          <p:cNvGrpSpPr/>
          <p:nvPr/>
        </p:nvGrpSpPr>
        <p:grpSpPr>
          <a:xfrm>
            <a:off x="283110" y="1723351"/>
            <a:ext cx="306129" cy="441120"/>
            <a:chOff x="6167058" y="1682955"/>
            <a:chExt cx="306129" cy="441120"/>
          </a:xfrm>
        </p:grpSpPr>
        <p:sp>
          <p:nvSpPr>
            <p:cNvPr id="96" name="Шестиугольник 95"/>
            <p:cNvSpPr/>
            <p:nvPr/>
          </p:nvSpPr>
          <p:spPr>
            <a:xfrm rot="5400000">
              <a:off x="6138083" y="1788971"/>
              <a:ext cx="364079" cy="306129"/>
            </a:xfrm>
            <a:prstGeom prst="hexagon">
              <a:avLst>
                <a:gd name="adj" fmla="val 29043"/>
                <a:gd name="vf" fmla="val 115470"/>
              </a:avLst>
            </a:prstGeom>
            <a:solidFill>
              <a:srgbClr val="FFE16E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72000" rIns="0"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T Travels Regular" panose="02000503030000020004" pitchFamily="2" charset="-52"/>
                <a:ea typeface="+mn-ea"/>
                <a:cs typeface="+mn-cs"/>
              </a:endParaRPr>
            </a:p>
          </p:txBody>
        </p:sp>
        <p:sp>
          <p:nvSpPr>
            <p:cNvPr id="100" name="Freeform 5"/>
            <p:cNvSpPr>
              <a:spLocks noEditPoints="1"/>
            </p:cNvSpPr>
            <p:nvPr/>
          </p:nvSpPr>
          <p:spPr bwMode="auto">
            <a:xfrm>
              <a:off x="6190582" y="1682955"/>
              <a:ext cx="172118" cy="344236"/>
            </a:xfrm>
            <a:custGeom>
              <a:avLst/>
              <a:gdLst>
                <a:gd name="T0" fmla="*/ 172 w 195"/>
                <a:gd name="T1" fmla="*/ 226 h 392"/>
                <a:gd name="T2" fmla="*/ 143 w 195"/>
                <a:gd name="T3" fmla="*/ 29 h 392"/>
                <a:gd name="T4" fmla="*/ 129 w 195"/>
                <a:gd name="T5" fmla="*/ 29 h 392"/>
                <a:gd name="T6" fmla="*/ 71 w 195"/>
                <a:gd name="T7" fmla="*/ 29 h 392"/>
                <a:gd name="T8" fmla="*/ 57 w 195"/>
                <a:gd name="T9" fmla="*/ 29 h 392"/>
                <a:gd name="T10" fmla="*/ 28 w 195"/>
                <a:gd name="T11" fmla="*/ 226 h 392"/>
                <a:gd name="T12" fmla="*/ 0 w 195"/>
                <a:gd name="T13" fmla="*/ 234 h 392"/>
                <a:gd name="T14" fmla="*/ 42 w 195"/>
                <a:gd name="T15" fmla="*/ 314 h 392"/>
                <a:gd name="T16" fmla="*/ 50 w 195"/>
                <a:gd name="T17" fmla="*/ 357 h 392"/>
                <a:gd name="T18" fmla="*/ 100 w 195"/>
                <a:gd name="T19" fmla="*/ 392 h 392"/>
                <a:gd name="T20" fmla="*/ 146 w 195"/>
                <a:gd name="T21" fmla="*/ 357 h 392"/>
                <a:gd name="T22" fmla="*/ 153 w 195"/>
                <a:gd name="T23" fmla="*/ 314 h 392"/>
                <a:gd name="T24" fmla="*/ 195 w 195"/>
                <a:gd name="T25" fmla="*/ 234 h 392"/>
                <a:gd name="T26" fmla="*/ 143 w 195"/>
                <a:gd name="T27" fmla="*/ 45 h 392"/>
                <a:gd name="T28" fmla="*/ 157 w 195"/>
                <a:gd name="T29" fmla="*/ 226 h 392"/>
                <a:gd name="T30" fmla="*/ 129 w 195"/>
                <a:gd name="T31" fmla="*/ 59 h 392"/>
                <a:gd name="T32" fmla="*/ 87 w 195"/>
                <a:gd name="T33" fmla="*/ 29 h 392"/>
                <a:gd name="T34" fmla="*/ 114 w 195"/>
                <a:gd name="T35" fmla="*/ 29 h 392"/>
                <a:gd name="T36" fmla="*/ 114 w 195"/>
                <a:gd name="T37" fmla="*/ 226 h 392"/>
                <a:gd name="T38" fmla="*/ 87 w 195"/>
                <a:gd name="T39" fmla="*/ 59 h 392"/>
                <a:gd name="T40" fmla="*/ 44 w 195"/>
                <a:gd name="T41" fmla="*/ 59 h 392"/>
                <a:gd name="T42" fmla="*/ 71 w 195"/>
                <a:gd name="T43" fmla="*/ 59 h 392"/>
                <a:gd name="T44" fmla="*/ 44 w 195"/>
                <a:gd name="T45" fmla="*/ 226 h 392"/>
                <a:gd name="T46" fmla="*/ 100 w 195"/>
                <a:gd name="T47" fmla="*/ 376 h 392"/>
                <a:gd name="T48" fmla="*/ 123 w 195"/>
                <a:gd name="T49" fmla="*/ 357 h 392"/>
                <a:gd name="T50" fmla="*/ 138 w 195"/>
                <a:gd name="T51" fmla="*/ 341 h 392"/>
                <a:gd name="T52" fmla="*/ 58 w 195"/>
                <a:gd name="T53" fmla="*/ 318 h 392"/>
                <a:gd name="T54" fmla="*/ 130 w 195"/>
                <a:gd name="T55" fmla="*/ 319 h 392"/>
                <a:gd name="T56" fmla="*/ 138 w 195"/>
                <a:gd name="T57" fmla="*/ 341 h 392"/>
                <a:gd name="T58" fmla="*/ 130 w 195"/>
                <a:gd name="T59" fmla="*/ 303 h 392"/>
                <a:gd name="T60" fmla="*/ 16 w 195"/>
                <a:gd name="T61" fmla="*/ 252 h 392"/>
                <a:gd name="T62" fmla="*/ 36 w 195"/>
                <a:gd name="T63" fmla="*/ 242 h 392"/>
                <a:gd name="T64" fmla="*/ 122 w 195"/>
                <a:gd name="T65" fmla="*/ 242 h 392"/>
                <a:gd name="T66" fmla="*/ 180 w 195"/>
                <a:gd name="T67" fmla="*/ 24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95" h="392">
                  <a:moveTo>
                    <a:pt x="188" y="226"/>
                  </a:moveTo>
                  <a:cubicBezTo>
                    <a:pt x="172" y="226"/>
                    <a:pt x="172" y="226"/>
                    <a:pt x="172" y="226"/>
                  </a:cubicBezTo>
                  <a:cubicBezTo>
                    <a:pt x="172" y="59"/>
                    <a:pt x="172" y="59"/>
                    <a:pt x="172" y="59"/>
                  </a:cubicBezTo>
                  <a:cubicBezTo>
                    <a:pt x="172" y="43"/>
                    <a:pt x="159" y="29"/>
                    <a:pt x="143" y="29"/>
                  </a:cubicBezTo>
                  <a:cubicBezTo>
                    <a:pt x="138" y="29"/>
                    <a:pt x="133" y="31"/>
                    <a:pt x="129" y="33"/>
                  </a:cubicBezTo>
                  <a:cubicBezTo>
                    <a:pt x="129" y="29"/>
                    <a:pt x="129" y="29"/>
                    <a:pt x="129" y="29"/>
                  </a:cubicBezTo>
                  <a:cubicBezTo>
                    <a:pt x="129" y="13"/>
                    <a:pt x="116" y="0"/>
                    <a:pt x="100" y="0"/>
                  </a:cubicBezTo>
                  <a:cubicBezTo>
                    <a:pt x="84" y="0"/>
                    <a:pt x="71" y="13"/>
                    <a:pt x="71" y="29"/>
                  </a:cubicBezTo>
                  <a:cubicBezTo>
                    <a:pt x="71" y="33"/>
                    <a:pt x="71" y="33"/>
                    <a:pt x="71" y="33"/>
                  </a:cubicBezTo>
                  <a:cubicBezTo>
                    <a:pt x="67" y="31"/>
                    <a:pt x="62" y="29"/>
                    <a:pt x="57" y="29"/>
                  </a:cubicBezTo>
                  <a:cubicBezTo>
                    <a:pt x="41" y="29"/>
                    <a:pt x="28" y="43"/>
                    <a:pt x="28" y="59"/>
                  </a:cubicBezTo>
                  <a:cubicBezTo>
                    <a:pt x="28" y="226"/>
                    <a:pt x="28" y="226"/>
                    <a:pt x="28" y="226"/>
                  </a:cubicBezTo>
                  <a:cubicBezTo>
                    <a:pt x="8" y="226"/>
                    <a:pt x="8" y="226"/>
                    <a:pt x="8" y="226"/>
                  </a:cubicBezTo>
                  <a:cubicBezTo>
                    <a:pt x="4" y="226"/>
                    <a:pt x="0" y="230"/>
                    <a:pt x="0" y="234"/>
                  </a:cubicBezTo>
                  <a:cubicBezTo>
                    <a:pt x="0" y="252"/>
                    <a:pt x="0" y="252"/>
                    <a:pt x="0" y="252"/>
                  </a:cubicBezTo>
                  <a:cubicBezTo>
                    <a:pt x="0" y="280"/>
                    <a:pt x="18" y="304"/>
                    <a:pt x="42" y="314"/>
                  </a:cubicBezTo>
                  <a:cubicBezTo>
                    <a:pt x="42" y="349"/>
                    <a:pt x="42" y="349"/>
                    <a:pt x="42" y="349"/>
                  </a:cubicBezTo>
                  <a:cubicBezTo>
                    <a:pt x="42" y="353"/>
                    <a:pt x="46" y="357"/>
                    <a:pt x="50" y="357"/>
                  </a:cubicBezTo>
                  <a:cubicBezTo>
                    <a:pt x="62" y="357"/>
                    <a:pt x="62" y="357"/>
                    <a:pt x="62" y="357"/>
                  </a:cubicBezTo>
                  <a:cubicBezTo>
                    <a:pt x="64" y="376"/>
                    <a:pt x="80" y="392"/>
                    <a:pt x="100" y="392"/>
                  </a:cubicBezTo>
                  <a:cubicBezTo>
                    <a:pt x="120" y="392"/>
                    <a:pt x="136" y="376"/>
                    <a:pt x="139" y="357"/>
                  </a:cubicBezTo>
                  <a:cubicBezTo>
                    <a:pt x="146" y="357"/>
                    <a:pt x="146" y="357"/>
                    <a:pt x="146" y="357"/>
                  </a:cubicBezTo>
                  <a:cubicBezTo>
                    <a:pt x="150" y="357"/>
                    <a:pt x="153" y="353"/>
                    <a:pt x="153" y="349"/>
                  </a:cubicBezTo>
                  <a:cubicBezTo>
                    <a:pt x="153" y="314"/>
                    <a:pt x="153" y="314"/>
                    <a:pt x="153" y="314"/>
                  </a:cubicBezTo>
                  <a:cubicBezTo>
                    <a:pt x="178" y="304"/>
                    <a:pt x="195" y="280"/>
                    <a:pt x="195" y="252"/>
                  </a:cubicBezTo>
                  <a:cubicBezTo>
                    <a:pt x="195" y="234"/>
                    <a:pt x="195" y="234"/>
                    <a:pt x="195" y="234"/>
                  </a:cubicBezTo>
                  <a:cubicBezTo>
                    <a:pt x="195" y="230"/>
                    <a:pt x="192" y="226"/>
                    <a:pt x="188" y="226"/>
                  </a:cubicBezTo>
                  <a:close/>
                  <a:moveTo>
                    <a:pt x="143" y="45"/>
                  </a:moveTo>
                  <a:cubicBezTo>
                    <a:pt x="151" y="45"/>
                    <a:pt x="157" y="51"/>
                    <a:pt x="157" y="59"/>
                  </a:cubicBezTo>
                  <a:cubicBezTo>
                    <a:pt x="157" y="226"/>
                    <a:pt x="157" y="226"/>
                    <a:pt x="157" y="226"/>
                  </a:cubicBezTo>
                  <a:cubicBezTo>
                    <a:pt x="129" y="226"/>
                    <a:pt x="129" y="226"/>
                    <a:pt x="129" y="226"/>
                  </a:cubicBezTo>
                  <a:cubicBezTo>
                    <a:pt x="129" y="59"/>
                    <a:pt x="129" y="59"/>
                    <a:pt x="129" y="59"/>
                  </a:cubicBezTo>
                  <a:cubicBezTo>
                    <a:pt x="129" y="51"/>
                    <a:pt x="136" y="45"/>
                    <a:pt x="143" y="45"/>
                  </a:cubicBezTo>
                  <a:close/>
                  <a:moveTo>
                    <a:pt x="87" y="29"/>
                  </a:moveTo>
                  <a:cubicBezTo>
                    <a:pt x="87" y="22"/>
                    <a:pt x="93" y="15"/>
                    <a:pt x="100" y="15"/>
                  </a:cubicBezTo>
                  <a:cubicBezTo>
                    <a:pt x="108" y="15"/>
                    <a:pt x="114" y="22"/>
                    <a:pt x="114" y="2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114" y="226"/>
                    <a:pt x="114" y="226"/>
                    <a:pt x="114" y="226"/>
                  </a:cubicBezTo>
                  <a:cubicBezTo>
                    <a:pt x="87" y="226"/>
                    <a:pt x="87" y="226"/>
                    <a:pt x="87" y="226"/>
                  </a:cubicBezTo>
                  <a:cubicBezTo>
                    <a:pt x="87" y="59"/>
                    <a:pt x="87" y="59"/>
                    <a:pt x="87" y="59"/>
                  </a:cubicBezTo>
                  <a:lnTo>
                    <a:pt x="87" y="29"/>
                  </a:lnTo>
                  <a:close/>
                  <a:moveTo>
                    <a:pt x="44" y="59"/>
                  </a:moveTo>
                  <a:cubicBezTo>
                    <a:pt x="44" y="51"/>
                    <a:pt x="50" y="45"/>
                    <a:pt x="57" y="45"/>
                  </a:cubicBezTo>
                  <a:cubicBezTo>
                    <a:pt x="65" y="45"/>
                    <a:pt x="71" y="51"/>
                    <a:pt x="71" y="59"/>
                  </a:cubicBezTo>
                  <a:cubicBezTo>
                    <a:pt x="71" y="226"/>
                    <a:pt x="71" y="226"/>
                    <a:pt x="71" y="226"/>
                  </a:cubicBezTo>
                  <a:cubicBezTo>
                    <a:pt x="44" y="226"/>
                    <a:pt x="44" y="226"/>
                    <a:pt x="44" y="226"/>
                  </a:cubicBezTo>
                  <a:cubicBezTo>
                    <a:pt x="44" y="59"/>
                    <a:pt x="44" y="59"/>
                    <a:pt x="44" y="59"/>
                  </a:cubicBezTo>
                  <a:close/>
                  <a:moveTo>
                    <a:pt x="100" y="376"/>
                  </a:moveTo>
                  <a:cubicBezTo>
                    <a:pt x="89" y="376"/>
                    <a:pt x="79" y="368"/>
                    <a:pt x="77" y="357"/>
                  </a:cubicBezTo>
                  <a:cubicBezTo>
                    <a:pt x="123" y="357"/>
                    <a:pt x="123" y="357"/>
                    <a:pt x="123" y="357"/>
                  </a:cubicBezTo>
                  <a:cubicBezTo>
                    <a:pt x="121" y="368"/>
                    <a:pt x="112" y="376"/>
                    <a:pt x="100" y="376"/>
                  </a:cubicBezTo>
                  <a:close/>
                  <a:moveTo>
                    <a:pt x="138" y="341"/>
                  </a:moveTo>
                  <a:cubicBezTo>
                    <a:pt x="58" y="341"/>
                    <a:pt x="58" y="341"/>
                    <a:pt x="58" y="341"/>
                  </a:cubicBezTo>
                  <a:cubicBezTo>
                    <a:pt x="58" y="318"/>
                    <a:pt x="58" y="318"/>
                    <a:pt x="58" y="318"/>
                  </a:cubicBezTo>
                  <a:cubicBezTo>
                    <a:pt x="61" y="319"/>
                    <a:pt x="63" y="319"/>
                    <a:pt x="66" y="319"/>
                  </a:cubicBezTo>
                  <a:cubicBezTo>
                    <a:pt x="130" y="319"/>
                    <a:pt x="130" y="319"/>
                    <a:pt x="130" y="319"/>
                  </a:cubicBezTo>
                  <a:cubicBezTo>
                    <a:pt x="132" y="319"/>
                    <a:pt x="135" y="319"/>
                    <a:pt x="138" y="318"/>
                  </a:cubicBezTo>
                  <a:cubicBezTo>
                    <a:pt x="138" y="341"/>
                    <a:pt x="138" y="341"/>
                    <a:pt x="138" y="341"/>
                  </a:cubicBezTo>
                  <a:close/>
                  <a:moveTo>
                    <a:pt x="180" y="252"/>
                  </a:moveTo>
                  <a:cubicBezTo>
                    <a:pt x="180" y="280"/>
                    <a:pt x="157" y="303"/>
                    <a:pt x="130" y="303"/>
                  </a:cubicBezTo>
                  <a:cubicBezTo>
                    <a:pt x="66" y="303"/>
                    <a:pt x="66" y="303"/>
                    <a:pt x="66" y="303"/>
                  </a:cubicBezTo>
                  <a:cubicBezTo>
                    <a:pt x="38" y="303"/>
                    <a:pt x="16" y="280"/>
                    <a:pt x="16" y="252"/>
                  </a:cubicBezTo>
                  <a:cubicBezTo>
                    <a:pt x="16" y="242"/>
                    <a:pt x="16" y="242"/>
                    <a:pt x="16" y="242"/>
                  </a:cubicBezTo>
                  <a:cubicBezTo>
                    <a:pt x="36" y="242"/>
                    <a:pt x="36" y="242"/>
                    <a:pt x="36" y="242"/>
                  </a:cubicBezTo>
                  <a:cubicBezTo>
                    <a:pt x="79" y="242"/>
                    <a:pt x="79" y="242"/>
                    <a:pt x="79" y="242"/>
                  </a:cubicBezTo>
                  <a:cubicBezTo>
                    <a:pt x="122" y="242"/>
                    <a:pt x="122" y="242"/>
                    <a:pt x="122" y="242"/>
                  </a:cubicBezTo>
                  <a:cubicBezTo>
                    <a:pt x="164" y="242"/>
                    <a:pt x="164" y="242"/>
                    <a:pt x="164" y="242"/>
                  </a:cubicBezTo>
                  <a:cubicBezTo>
                    <a:pt x="180" y="242"/>
                    <a:pt x="180" y="242"/>
                    <a:pt x="180" y="242"/>
                  </a:cubicBezTo>
                  <a:cubicBezTo>
                    <a:pt x="180" y="252"/>
                    <a:pt x="180" y="252"/>
                    <a:pt x="180" y="252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T Travels Regular"/>
                <a:ea typeface="+mn-ea"/>
                <a:cs typeface="+mn-cs"/>
              </a:endParaRPr>
            </a:p>
          </p:txBody>
        </p:sp>
      </p:grpSp>
      <p:grpSp>
        <p:nvGrpSpPr>
          <p:cNvPr id="117" name="Группа 116"/>
          <p:cNvGrpSpPr/>
          <p:nvPr/>
        </p:nvGrpSpPr>
        <p:grpSpPr>
          <a:xfrm>
            <a:off x="3944683" y="2787095"/>
            <a:ext cx="306129" cy="441120"/>
            <a:chOff x="6167058" y="1682955"/>
            <a:chExt cx="306129" cy="441120"/>
          </a:xfrm>
        </p:grpSpPr>
        <p:sp>
          <p:nvSpPr>
            <p:cNvPr id="119" name="Шестиугольник 118"/>
            <p:cNvSpPr/>
            <p:nvPr/>
          </p:nvSpPr>
          <p:spPr>
            <a:xfrm rot="5400000">
              <a:off x="6138083" y="1788971"/>
              <a:ext cx="364079" cy="306129"/>
            </a:xfrm>
            <a:prstGeom prst="hexagon">
              <a:avLst>
                <a:gd name="adj" fmla="val 29043"/>
                <a:gd name="vf" fmla="val 115470"/>
              </a:avLst>
            </a:prstGeom>
            <a:solidFill>
              <a:srgbClr val="0078A8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72000" rIns="0"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T Travels Regular" panose="02000503030000020004" pitchFamily="2" charset="-52"/>
                <a:ea typeface="+mn-ea"/>
                <a:cs typeface="+mn-cs"/>
              </a:endParaRPr>
            </a:p>
          </p:txBody>
        </p:sp>
        <p:sp>
          <p:nvSpPr>
            <p:cNvPr id="120" name="Freeform 5"/>
            <p:cNvSpPr>
              <a:spLocks noEditPoints="1"/>
            </p:cNvSpPr>
            <p:nvPr/>
          </p:nvSpPr>
          <p:spPr bwMode="auto">
            <a:xfrm>
              <a:off x="6190582" y="1682955"/>
              <a:ext cx="172118" cy="344236"/>
            </a:xfrm>
            <a:custGeom>
              <a:avLst/>
              <a:gdLst>
                <a:gd name="T0" fmla="*/ 172 w 195"/>
                <a:gd name="T1" fmla="*/ 226 h 392"/>
                <a:gd name="T2" fmla="*/ 143 w 195"/>
                <a:gd name="T3" fmla="*/ 29 h 392"/>
                <a:gd name="T4" fmla="*/ 129 w 195"/>
                <a:gd name="T5" fmla="*/ 29 h 392"/>
                <a:gd name="T6" fmla="*/ 71 w 195"/>
                <a:gd name="T7" fmla="*/ 29 h 392"/>
                <a:gd name="T8" fmla="*/ 57 w 195"/>
                <a:gd name="T9" fmla="*/ 29 h 392"/>
                <a:gd name="T10" fmla="*/ 28 w 195"/>
                <a:gd name="T11" fmla="*/ 226 h 392"/>
                <a:gd name="T12" fmla="*/ 0 w 195"/>
                <a:gd name="T13" fmla="*/ 234 h 392"/>
                <a:gd name="T14" fmla="*/ 42 w 195"/>
                <a:gd name="T15" fmla="*/ 314 h 392"/>
                <a:gd name="T16" fmla="*/ 50 w 195"/>
                <a:gd name="T17" fmla="*/ 357 h 392"/>
                <a:gd name="T18" fmla="*/ 100 w 195"/>
                <a:gd name="T19" fmla="*/ 392 h 392"/>
                <a:gd name="T20" fmla="*/ 146 w 195"/>
                <a:gd name="T21" fmla="*/ 357 h 392"/>
                <a:gd name="T22" fmla="*/ 153 w 195"/>
                <a:gd name="T23" fmla="*/ 314 h 392"/>
                <a:gd name="T24" fmla="*/ 195 w 195"/>
                <a:gd name="T25" fmla="*/ 234 h 392"/>
                <a:gd name="T26" fmla="*/ 143 w 195"/>
                <a:gd name="T27" fmla="*/ 45 h 392"/>
                <a:gd name="T28" fmla="*/ 157 w 195"/>
                <a:gd name="T29" fmla="*/ 226 h 392"/>
                <a:gd name="T30" fmla="*/ 129 w 195"/>
                <a:gd name="T31" fmla="*/ 59 h 392"/>
                <a:gd name="T32" fmla="*/ 87 w 195"/>
                <a:gd name="T33" fmla="*/ 29 h 392"/>
                <a:gd name="T34" fmla="*/ 114 w 195"/>
                <a:gd name="T35" fmla="*/ 29 h 392"/>
                <a:gd name="T36" fmla="*/ 114 w 195"/>
                <a:gd name="T37" fmla="*/ 226 h 392"/>
                <a:gd name="T38" fmla="*/ 87 w 195"/>
                <a:gd name="T39" fmla="*/ 59 h 392"/>
                <a:gd name="T40" fmla="*/ 44 w 195"/>
                <a:gd name="T41" fmla="*/ 59 h 392"/>
                <a:gd name="T42" fmla="*/ 71 w 195"/>
                <a:gd name="T43" fmla="*/ 59 h 392"/>
                <a:gd name="T44" fmla="*/ 44 w 195"/>
                <a:gd name="T45" fmla="*/ 226 h 392"/>
                <a:gd name="T46" fmla="*/ 100 w 195"/>
                <a:gd name="T47" fmla="*/ 376 h 392"/>
                <a:gd name="T48" fmla="*/ 123 w 195"/>
                <a:gd name="T49" fmla="*/ 357 h 392"/>
                <a:gd name="T50" fmla="*/ 138 w 195"/>
                <a:gd name="T51" fmla="*/ 341 h 392"/>
                <a:gd name="T52" fmla="*/ 58 w 195"/>
                <a:gd name="T53" fmla="*/ 318 h 392"/>
                <a:gd name="T54" fmla="*/ 130 w 195"/>
                <a:gd name="T55" fmla="*/ 319 h 392"/>
                <a:gd name="T56" fmla="*/ 138 w 195"/>
                <a:gd name="T57" fmla="*/ 341 h 392"/>
                <a:gd name="T58" fmla="*/ 130 w 195"/>
                <a:gd name="T59" fmla="*/ 303 h 392"/>
                <a:gd name="T60" fmla="*/ 16 w 195"/>
                <a:gd name="T61" fmla="*/ 252 h 392"/>
                <a:gd name="T62" fmla="*/ 36 w 195"/>
                <a:gd name="T63" fmla="*/ 242 h 392"/>
                <a:gd name="T64" fmla="*/ 122 w 195"/>
                <a:gd name="T65" fmla="*/ 242 h 392"/>
                <a:gd name="T66" fmla="*/ 180 w 195"/>
                <a:gd name="T67" fmla="*/ 24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95" h="392">
                  <a:moveTo>
                    <a:pt x="188" y="226"/>
                  </a:moveTo>
                  <a:cubicBezTo>
                    <a:pt x="172" y="226"/>
                    <a:pt x="172" y="226"/>
                    <a:pt x="172" y="226"/>
                  </a:cubicBezTo>
                  <a:cubicBezTo>
                    <a:pt x="172" y="59"/>
                    <a:pt x="172" y="59"/>
                    <a:pt x="172" y="59"/>
                  </a:cubicBezTo>
                  <a:cubicBezTo>
                    <a:pt x="172" y="43"/>
                    <a:pt x="159" y="29"/>
                    <a:pt x="143" y="29"/>
                  </a:cubicBezTo>
                  <a:cubicBezTo>
                    <a:pt x="138" y="29"/>
                    <a:pt x="133" y="31"/>
                    <a:pt x="129" y="33"/>
                  </a:cubicBezTo>
                  <a:cubicBezTo>
                    <a:pt x="129" y="29"/>
                    <a:pt x="129" y="29"/>
                    <a:pt x="129" y="29"/>
                  </a:cubicBezTo>
                  <a:cubicBezTo>
                    <a:pt x="129" y="13"/>
                    <a:pt x="116" y="0"/>
                    <a:pt x="100" y="0"/>
                  </a:cubicBezTo>
                  <a:cubicBezTo>
                    <a:pt x="84" y="0"/>
                    <a:pt x="71" y="13"/>
                    <a:pt x="71" y="29"/>
                  </a:cubicBezTo>
                  <a:cubicBezTo>
                    <a:pt x="71" y="33"/>
                    <a:pt x="71" y="33"/>
                    <a:pt x="71" y="33"/>
                  </a:cubicBezTo>
                  <a:cubicBezTo>
                    <a:pt x="67" y="31"/>
                    <a:pt x="62" y="29"/>
                    <a:pt x="57" y="29"/>
                  </a:cubicBezTo>
                  <a:cubicBezTo>
                    <a:pt x="41" y="29"/>
                    <a:pt x="28" y="43"/>
                    <a:pt x="28" y="59"/>
                  </a:cubicBezTo>
                  <a:cubicBezTo>
                    <a:pt x="28" y="226"/>
                    <a:pt x="28" y="226"/>
                    <a:pt x="28" y="226"/>
                  </a:cubicBezTo>
                  <a:cubicBezTo>
                    <a:pt x="8" y="226"/>
                    <a:pt x="8" y="226"/>
                    <a:pt x="8" y="226"/>
                  </a:cubicBezTo>
                  <a:cubicBezTo>
                    <a:pt x="4" y="226"/>
                    <a:pt x="0" y="230"/>
                    <a:pt x="0" y="234"/>
                  </a:cubicBezTo>
                  <a:cubicBezTo>
                    <a:pt x="0" y="252"/>
                    <a:pt x="0" y="252"/>
                    <a:pt x="0" y="252"/>
                  </a:cubicBezTo>
                  <a:cubicBezTo>
                    <a:pt x="0" y="280"/>
                    <a:pt x="18" y="304"/>
                    <a:pt x="42" y="314"/>
                  </a:cubicBezTo>
                  <a:cubicBezTo>
                    <a:pt x="42" y="349"/>
                    <a:pt x="42" y="349"/>
                    <a:pt x="42" y="349"/>
                  </a:cubicBezTo>
                  <a:cubicBezTo>
                    <a:pt x="42" y="353"/>
                    <a:pt x="46" y="357"/>
                    <a:pt x="50" y="357"/>
                  </a:cubicBezTo>
                  <a:cubicBezTo>
                    <a:pt x="62" y="357"/>
                    <a:pt x="62" y="357"/>
                    <a:pt x="62" y="357"/>
                  </a:cubicBezTo>
                  <a:cubicBezTo>
                    <a:pt x="64" y="376"/>
                    <a:pt x="80" y="392"/>
                    <a:pt x="100" y="392"/>
                  </a:cubicBezTo>
                  <a:cubicBezTo>
                    <a:pt x="120" y="392"/>
                    <a:pt x="136" y="376"/>
                    <a:pt x="139" y="357"/>
                  </a:cubicBezTo>
                  <a:cubicBezTo>
                    <a:pt x="146" y="357"/>
                    <a:pt x="146" y="357"/>
                    <a:pt x="146" y="357"/>
                  </a:cubicBezTo>
                  <a:cubicBezTo>
                    <a:pt x="150" y="357"/>
                    <a:pt x="153" y="353"/>
                    <a:pt x="153" y="349"/>
                  </a:cubicBezTo>
                  <a:cubicBezTo>
                    <a:pt x="153" y="314"/>
                    <a:pt x="153" y="314"/>
                    <a:pt x="153" y="314"/>
                  </a:cubicBezTo>
                  <a:cubicBezTo>
                    <a:pt x="178" y="304"/>
                    <a:pt x="195" y="280"/>
                    <a:pt x="195" y="252"/>
                  </a:cubicBezTo>
                  <a:cubicBezTo>
                    <a:pt x="195" y="234"/>
                    <a:pt x="195" y="234"/>
                    <a:pt x="195" y="234"/>
                  </a:cubicBezTo>
                  <a:cubicBezTo>
                    <a:pt x="195" y="230"/>
                    <a:pt x="192" y="226"/>
                    <a:pt x="188" y="226"/>
                  </a:cubicBezTo>
                  <a:close/>
                  <a:moveTo>
                    <a:pt x="143" y="45"/>
                  </a:moveTo>
                  <a:cubicBezTo>
                    <a:pt x="151" y="45"/>
                    <a:pt x="157" y="51"/>
                    <a:pt x="157" y="59"/>
                  </a:cubicBezTo>
                  <a:cubicBezTo>
                    <a:pt x="157" y="226"/>
                    <a:pt x="157" y="226"/>
                    <a:pt x="157" y="226"/>
                  </a:cubicBezTo>
                  <a:cubicBezTo>
                    <a:pt x="129" y="226"/>
                    <a:pt x="129" y="226"/>
                    <a:pt x="129" y="226"/>
                  </a:cubicBezTo>
                  <a:cubicBezTo>
                    <a:pt x="129" y="59"/>
                    <a:pt x="129" y="59"/>
                    <a:pt x="129" y="59"/>
                  </a:cubicBezTo>
                  <a:cubicBezTo>
                    <a:pt x="129" y="51"/>
                    <a:pt x="136" y="45"/>
                    <a:pt x="143" y="45"/>
                  </a:cubicBezTo>
                  <a:close/>
                  <a:moveTo>
                    <a:pt x="87" y="29"/>
                  </a:moveTo>
                  <a:cubicBezTo>
                    <a:pt x="87" y="22"/>
                    <a:pt x="93" y="15"/>
                    <a:pt x="100" y="15"/>
                  </a:cubicBezTo>
                  <a:cubicBezTo>
                    <a:pt x="108" y="15"/>
                    <a:pt x="114" y="22"/>
                    <a:pt x="114" y="2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114" y="226"/>
                    <a:pt x="114" y="226"/>
                    <a:pt x="114" y="226"/>
                  </a:cubicBezTo>
                  <a:cubicBezTo>
                    <a:pt x="87" y="226"/>
                    <a:pt x="87" y="226"/>
                    <a:pt x="87" y="226"/>
                  </a:cubicBezTo>
                  <a:cubicBezTo>
                    <a:pt x="87" y="59"/>
                    <a:pt x="87" y="59"/>
                    <a:pt x="87" y="59"/>
                  </a:cubicBezTo>
                  <a:lnTo>
                    <a:pt x="87" y="29"/>
                  </a:lnTo>
                  <a:close/>
                  <a:moveTo>
                    <a:pt x="44" y="59"/>
                  </a:moveTo>
                  <a:cubicBezTo>
                    <a:pt x="44" y="51"/>
                    <a:pt x="50" y="45"/>
                    <a:pt x="57" y="45"/>
                  </a:cubicBezTo>
                  <a:cubicBezTo>
                    <a:pt x="65" y="45"/>
                    <a:pt x="71" y="51"/>
                    <a:pt x="71" y="59"/>
                  </a:cubicBezTo>
                  <a:cubicBezTo>
                    <a:pt x="71" y="226"/>
                    <a:pt x="71" y="226"/>
                    <a:pt x="71" y="226"/>
                  </a:cubicBezTo>
                  <a:cubicBezTo>
                    <a:pt x="44" y="226"/>
                    <a:pt x="44" y="226"/>
                    <a:pt x="44" y="226"/>
                  </a:cubicBezTo>
                  <a:cubicBezTo>
                    <a:pt x="44" y="59"/>
                    <a:pt x="44" y="59"/>
                    <a:pt x="44" y="59"/>
                  </a:cubicBezTo>
                  <a:close/>
                  <a:moveTo>
                    <a:pt x="100" y="376"/>
                  </a:moveTo>
                  <a:cubicBezTo>
                    <a:pt x="89" y="376"/>
                    <a:pt x="79" y="368"/>
                    <a:pt x="77" y="357"/>
                  </a:cubicBezTo>
                  <a:cubicBezTo>
                    <a:pt x="123" y="357"/>
                    <a:pt x="123" y="357"/>
                    <a:pt x="123" y="357"/>
                  </a:cubicBezTo>
                  <a:cubicBezTo>
                    <a:pt x="121" y="368"/>
                    <a:pt x="112" y="376"/>
                    <a:pt x="100" y="376"/>
                  </a:cubicBezTo>
                  <a:close/>
                  <a:moveTo>
                    <a:pt x="138" y="341"/>
                  </a:moveTo>
                  <a:cubicBezTo>
                    <a:pt x="58" y="341"/>
                    <a:pt x="58" y="341"/>
                    <a:pt x="58" y="341"/>
                  </a:cubicBezTo>
                  <a:cubicBezTo>
                    <a:pt x="58" y="318"/>
                    <a:pt x="58" y="318"/>
                    <a:pt x="58" y="318"/>
                  </a:cubicBezTo>
                  <a:cubicBezTo>
                    <a:pt x="61" y="319"/>
                    <a:pt x="63" y="319"/>
                    <a:pt x="66" y="319"/>
                  </a:cubicBezTo>
                  <a:cubicBezTo>
                    <a:pt x="130" y="319"/>
                    <a:pt x="130" y="319"/>
                    <a:pt x="130" y="319"/>
                  </a:cubicBezTo>
                  <a:cubicBezTo>
                    <a:pt x="132" y="319"/>
                    <a:pt x="135" y="319"/>
                    <a:pt x="138" y="318"/>
                  </a:cubicBezTo>
                  <a:cubicBezTo>
                    <a:pt x="138" y="341"/>
                    <a:pt x="138" y="341"/>
                    <a:pt x="138" y="341"/>
                  </a:cubicBezTo>
                  <a:close/>
                  <a:moveTo>
                    <a:pt x="180" y="252"/>
                  </a:moveTo>
                  <a:cubicBezTo>
                    <a:pt x="180" y="280"/>
                    <a:pt x="157" y="303"/>
                    <a:pt x="130" y="303"/>
                  </a:cubicBezTo>
                  <a:cubicBezTo>
                    <a:pt x="66" y="303"/>
                    <a:pt x="66" y="303"/>
                    <a:pt x="66" y="303"/>
                  </a:cubicBezTo>
                  <a:cubicBezTo>
                    <a:pt x="38" y="303"/>
                    <a:pt x="16" y="280"/>
                    <a:pt x="16" y="252"/>
                  </a:cubicBezTo>
                  <a:cubicBezTo>
                    <a:pt x="16" y="242"/>
                    <a:pt x="16" y="242"/>
                    <a:pt x="16" y="242"/>
                  </a:cubicBezTo>
                  <a:cubicBezTo>
                    <a:pt x="36" y="242"/>
                    <a:pt x="36" y="242"/>
                    <a:pt x="36" y="242"/>
                  </a:cubicBezTo>
                  <a:cubicBezTo>
                    <a:pt x="79" y="242"/>
                    <a:pt x="79" y="242"/>
                    <a:pt x="79" y="242"/>
                  </a:cubicBezTo>
                  <a:cubicBezTo>
                    <a:pt x="122" y="242"/>
                    <a:pt x="122" y="242"/>
                    <a:pt x="122" y="242"/>
                  </a:cubicBezTo>
                  <a:cubicBezTo>
                    <a:pt x="164" y="242"/>
                    <a:pt x="164" y="242"/>
                    <a:pt x="164" y="242"/>
                  </a:cubicBezTo>
                  <a:cubicBezTo>
                    <a:pt x="180" y="242"/>
                    <a:pt x="180" y="242"/>
                    <a:pt x="180" y="242"/>
                  </a:cubicBezTo>
                  <a:cubicBezTo>
                    <a:pt x="180" y="252"/>
                    <a:pt x="180" y="252"/>
                    <a:pt x="180" y="252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T Travels Regular"/>
                <a:ea typeface="+mn-ea"/>
                <a:cs typeface="+mn-cs"/>
              </a:endParaRPr>
            </a:p>
          </p:txBody>
        </p:sp>
      </p:grpSp>
      <p:grpSp>
        <p:nvGrpSpPr>
          <p:cNvPr id="125" name="Группа 124"/>
          <p:cNvGrpSpPr/>
          <p:nvPr/>
        </p:nvGrpSpPr>
        <p:grpSpPr>
          <a:xfrm>
            <a:off x="7437845" y="2479864"/>
            <a:ext cx="306129" cy="441120"/>
            <a:chOff x="6167058" y="1682955"/>
            <a:chExt cx="306129" cy="441120"/>
          </a:xfrm>
        </p:grpSpPr>
        <p:sp>
          <p:nvSpPr>
            <p:cNvPr id="126" name="Шестиугольник 125"/>
            <p:cNvSpPr/>
            <p:nvPr/>
          </p:nvSpPr>
          <p:spPr>
            <a:xfrm rot="5400000">
              <a:off x="6138083" y="1788971"/>
              <a:ext cx="364079" cy="306129"/>
            </a:xfrm>
            <a:prstGeom prst="hexagon">
              <a:avLst>
                <a:gd name="adj" fmla="val 29043"/>
                <a:gd name="vf" fmla="val 115470"/>
              </a:avLst>
            </a:prstGeom>
            <a:solidFill>
              <a:srgbClr val="FFE16E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72000" rIns="0"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T Travels Regular" panose="02000503030000020004" pitchFamily="2" charset="-52"/>
                <a:ea typeface="+mn-ea"/>
                <a:cs typeface="+mn-cs"/>
              </a:endParaRPr>
            </a:p>
          </p:txBody>
        </p:sp>
        <p:sp>
          <p:nvSpPr>
            <p:cNvPr id="127" name="Freeform 5"/>
            <p:cNvSpPr>
              <a:spLocks noEditPoints="1"/>
            </p:cNvSpPr>
            <p:nvPr/>
          </p:nvSpPr>
          <p:spPr bwMode="auto">
            <a:xfrm>
              <a:off x="6190582" y="1682955"/>
              <a:ext cx="172118" cy="344236"/>
            </a:xfrm>
            <a:custGeom>
              <a:avLst/>
              <a:gdLst>
                <a:gd name="T0" fmla="*/ 172 w 195"/>
                <a:gd name="T1" fmla="*/ 226 h 392"/>
                <a:gd name="T2" fmla="*/ 143 w 195"/>
                <a:gd name="T3" fmla="*/ 29 h 392"/>
                <a:gd name="T4" fmla="*/ 129 w 195"/>
                <a:gd name="T5" fmla="*/ 29 h 392"/>
                <a:gd name="T6" fmla="*/ 71 w 195"/>
                <a:gd name="T7" fmla="*/ 29 h 392"/>
                <a:gd name="T8" fmla="*/ 57 w 195"/>
                <a:gd name="T9" fmla="*/ 29 h 392"/>
                <a:gd name="T10" fmla="*/ 28 w 195"/>
                <a:gd name="T11" fmla="*/ 226 h 392"/>
                <a:gd name="T12" fmla="*/ 0 w 195"/>
                <a:gd name="T13" fmla="*/ 234 h 392"/>
                <a:gd name="T14" fmla="*/ 42 w 195"/>
                <a:gd name="T15" fmla="*/ 314 h 392"/>
                <a:gd name="T16" fmla="*/ 50 w 195"/>
                <a:gd name="T17" fmla="*/ 357 h 392"/>
                <a:gd name="T18" fmla="*/ 100 w 195"/>
                <a:gd name="T19" fmla="*/ 392 h 392"/>
                <a:gd name="T20" fmla="*/ 146 w 195"/>
                <a:gd name="T21" fmla="*/ 357 h 392"/>
                <a:gd name="T22" fmla="*/ 153 w 195"/>
                <a:gd name="T23" fmla="*/ 314 h 392"/>
                <a:gd name="T24" fmla="*/ 195 w 195"/>
                <a:gd name="T25" fmla="*/ 234 h 392"/>
                <a:gd name="T26" fmla="*/ 143 w 195"/>
                <a:gd name="T27" fmla="*/ 45 h 392"/>
                <a:gd name="T28" fmla="*/ 157 w 195"/>
                <a:gd name="T29" fmla="*/ 226 h 392"/>
                <a:gd name="T30" fmla="*/ 129 w 195"/>
                <a:gd name="T31" fmla="*/ 59 h 392"/>
                <a:gd name="T32" fmla="*/ 87 w 195"/>
                <a:gd name="T33" fmla="*/ 29 h 392"/>
                <a:gd name="T34" fmla="*/ 114 w 195"/>
                <a:gd name="T35" fmla="*/ 29 h 392"/>
                <a:gd name="T36" fmla="*/ 114 w 195"/>
                <a:gd name="T37" fmla="*/ 226 h 392"/>
                <a:gd name="T38" fmla="*/ 87 w 195"/>
                <a:gd name="T39" fmla="*/ 59 h 392"/>
                <a:gd name="T40" fmla="*/ 44 w 195"/>
                <a:gd name="T41" fmla="*/ 59 h 392"/>
                <a:gd name="T42" fmla="*/ 71 w 195"/>
                <a:gd name="T43" fmla="*/ 59 h 392"/>
                <a:gd name="T44" fmla="*/ 44 w 195"/>
                <a:gd name="T45" fmla="*/ 226 h 392"/>
                <a:gd name="T46" fmla="*/ 100 w 195"/>
                <a:gd name="T47" fmla="*/ 376 h 392"/>
                <a:gd name="T48" fmla="*/ 123 w 195"/>
                <a:gd name="T49" fmla="*/ 357 h 392"/>
                <a:gd name="T50" fmla="*/ 138 w 195"/>
                <a:gd name="T51" fmla="*/ 341 h 392"/>
                <a:gd name="T52" fmla="*/ 58 w 195"/>
                <a:gd name="T53" fmla="*/ 318 h 392"/>
                <a:gd name="T54" fmla="*/ 130 w 195"/>
                <a:gd name="T55" fmla="*/ 319 h 392"/>
                <a:gd name="T56" fmla="*/ 138 w 195"/>
                <a:gd name="T57" fmla="*/ 341 h 392"/>
                <a:gd name="T58" fmla="*/ 130 w 195"/>
                <a:gd name="T59" fmla="*/ 303 h 392"/>
                <a:gd name="T60" fmla="*/ 16 w 195"/>
                <a:gd name="T61" fmla="*/ 252 h 392"/>
                <a:gd name="T62" fmla="*/ 36 w 195"/>
                <a:gd name="T63" fmla="*/ 242 h 392"/>
                <a:gd name="T64" fmla="*/ 122 w 195"/>
                <a:gd name="T65" fmla="*/ 242 h 392"/>
                <a:gd name="T66" fmla="*/ 180 w 195"/>
                <a:gd name="T67" fmla="*/ 24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95" h="392">
                  <a:moveTo>
                    <a:pt x="188" y="226"/>
                  </a:moveTo>
                  <a:cubicBezTo>
                    <a:pt x="172" y="226"/>
                    <a:pt x="172" y="226"/>
                    <a:pt x="172" y="226"/>
                  </a:cubicBezTo>
                  <a:cubicBezTo>
                    <a:pt x="172" y="59"/>
                    <a:pt x="172" y="59"/>
                    <a:pt x="172" y="59"/>
                  </a:cubicBezTo>
                  <a:cubicBezTo>
                    <a:pt x="172" y="43"/>
                    <a:pt x="159" y="29"/>
                    <a:pt x="143" y="29"/>
                  </a:cubicBezTo>
                  <a:cubicBezTo>
                    <a:pt x="138" y="29"/>
                    <a:pt x="133" y="31"/>
                    <a:pt x="129" y="33"/>
                  </a:cubicBezTo>
                  <a:cubicBezTo>
                    <a:pt x="129" y="29"/>
                    <a:pt x="129" y="29"/>
                    <a:pt x="129" y="29"/>
                  </a:cubicBezTo>
                  <a:cubicBezTo>
                    <a:pt x="129" y="13"/>
                    <a:pt x="116" y="0"/>
                    <a:pt x="100" y="0"/>
                  </a:cubicBezTo>
                  <a:cubicBezTo>
                    <a:pt x="84" y="0"/>
                    <a:pt x="71" y="13"/>
                    <a:pt x="71" y="29"/>
                  </a:cubicBezTo>
                  <a:cubicBezTo>
                    <a:pt x="71" y="33"/>
                    <a:pt x="71" y="33"/>
                    <a:pt x="71" y="33"/>
                  </a:cubicBezTo>
                  <a:cubicBezTo>
                    <a:pt x="67" y="31"/>
                    <a:pt x="62" y="29"/>
                    <a:pt x="57" y="29"/>
                  </a:cubicBezTo>
                  <a:cubicBezTo>
                    <a:pt x="41" y="29"/>
                    <a:pt x="28" y="43"/>
                    <a:pt x="28" y="59"/>
                  </a:cubicBezTo>
                  <a:cubicBezTo>
                    <a:pt x="28" y="226"/>
                    <a:pt x="28" y="226"/>
                    <a:pt x="28" y="226"/>
                  </a:cubicBezTo>
                  <a:cubicBezTo>
                    <a:pt x="8" y="226"/>
                    <a:pt x="8" y="226"/>
                    <a:pt x="8" y="226"/>
                  </a:cubicBezTo>
                  <a:cubicBezTo>
                    <a:pt x="4" y="226"/>
                    <a:pt x="0" y="230"/>
                    <a:pt x="0" y="234"/>
                  </a:cubicBezTo>
                  <a:cubicBezTo>
                    <a:pt x="0" y="252"/>
                    <a:pt x="0" y="252"/>
                    <a:pt x="0" y="252"/>
                  </a:cubicBezTo>
                  <a:cubicBezTo>
                    <a:pt x="0" y="280"/>
                    <a:pt x="18" y="304"/>
                    <a:pt x="42" y="314"/>
                  </a:cubicBezTo>
                  <a:cubicBezTo>
                    <a:pt x="42" y="349"/>
                    <a:pt x="42" y="349"/>
                    <a:pt x="42" y="349"/>
                  </a:cubicBezTo>
                  <a:cubicBezTo>
                    <a:pt x="42" y="353"/>
                    <a:pt x="46" y="357"/>
                    <a:pt x="50" y="357"/>
                  </a:cubicBezTo>
                  <a:cubicBezTo>
                    <a:pt x="62" y="357"/>
                    <a:pt x="62" y="357"/>
                    <a:pt x="62" y="357"/>
                  </a:cubicBezTo>
                  <a:cubicBezTo>
                    <a:pt x="64" y="376"/>
                    <a:pt x="80" y="392"/>
                    <a:pt x="100" y="392"/>
                  </a:cubicBezTo>
                  <a:cubicBezTo>
                    <a:pt x="120" y="392"/>
                    <a:pt x="136" y="376"/>
                    <a:pt x="139" y="357"/>
                  </a:cubicBezTo>
                  <a:cubicBezTo>
                    <a:pt x="146" y="357"/>
                    <a:pt x="146" y="357"/>
                    <a:pt x="146" y="357"/>
                  </a:cubicBezTo>
                  <a:cubicBezTo>
                    <a:pt x="150" y="357"/>
                    <a:pt x="153" y="353"/>
                    <a:pt x="153" y="349"/>
                  </a:cubicBezTo>
                  <a:cubicBezTo>
                    <a:pt x="153" y="314"/>
                    <a:pt x="153" y="314"/>
                    <a:pt x="153" y="314"/>
                  </a:cubicBezTo>
                  <a:cubicBezTo>
                    <a:pt x="178" y="304"/>
                    <a:pt x="195" y="280"/>
                    <a:pt x="195" y="252"/>
                  </a:cubicBezTo>
                  <a:cubicBezTo>
                    <a:pt x="195" y="234"/>
                    <a:pt x="195" y="234"/>
                    <a:pt x="195" y="234"/>
                  </a:cubicBezTo>
                  <a:cubicBezTo>
                    <a:pt x="195" y="230"/>
                    <a:pt x="192" y="226"/>
                    <a:pt x="188" y="226"/>
                  </a:cubicBezTo>
                  <a:close/>
                  <a:moveTo>
                    <a:pt x="143" y="45"/>
                  </a:moveTo>
                  <a:cubicBezTo>
                    <a:pt x="151" y="45"/>
                    <a:pt x="157" y="51"/>
                    <a:pt x="157" y="59"/>
                  </a:cubicBezTo>
                  <a:cubicBezTo>
                    <a:pt x="157" y="226"/>
                    <a:pt x="157" y="226"/>
                    <a:pt x="157" y="226"/>
                  </a:cubicBezTo>
                  <a:cubicBezTo>
                    <a:pt x="129" y="226"/>
                    <a:pt x="129" y="226"/>
                    <a:pt x="129" y="226"/>
                  </a:cubicBezTo>
                  <a:cubicBezTo>
                    <a:pt x="129" y="59"/>
                    <a:pt x="129" y="59"/>
                    <a:pt x="129" y="59"/>
                  </a:cubicBezTo>
                  <a:cubicBezTo>
                    <a:pt x="129" y="51"/>
                    <a:pt x="136" y="45"/>
                    <a:pt x="143" y="45"/>
                  </a:cubicBezTo>
                  <a:close/>
                  <a:moveTo>
                    <a:pt x="87" y="29"/>
                  </a:moveTo>
                  <a:cubicBezTo>
                    <a:pt x="87" y="22"/>
                    <a:pt x="93" y="15"/>
                    <a:pt x="100" y="15"/>
                  </a:cubicBezTo>
                  <a:cubicBezTo>
                    <a:pt x="108" y="15"/>
                    <a:pt x="114" y="22"/>
                    <a:pt x="114" y="2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114" y="226"/>
                    <a:pt x="114" y="226"/>
                    <a:pt x="114" y="226"/>
                  </a:cubicBezTo>
                  <a:cubicBezTo>
                    <a:pt x="87" y="226"/>
                    <a:pt x="87" y="226"/>
                    <a:pt x="87" y="226"/>
                  </a:cubicBezTo>
                  <a:cubicBezTo>
                    <a:pt x="87" y="59"/>
                    <a:pt x="87" y="59"/>
                    <a:pt x="87" y="59"/>
                  </a:cubicBezTo>
                  <a:lnTo>
                    <a:pt x="87" y="29"/>
                  </a:lnTo>
                  <a:close/>
                  <a:moveTo>
                    <a:pt x="44" y="59"/>
                  </a:moveTo>
                  <a:cubicBezTo>
                    <a:pt x="44" y="51"/>
                    <a:pt x="50" y="45"/>
                    <a:pt x="57" y="45"/>
                  </a:cubicBezTo>
                  <a:cubicBezTo>
                    <a:pt x="65" y="45"/>
                    <a:pt x="71" y="51"/>
                    <a:pt x="71" y="59"/>
                  </a:cubicBezTo>
                  <a:cubicBezTo>
                    <a:pt x="71" y="226"/>
                    <a:pt x="71" y="226"/>
                    <a:pt x="71" y="226"/>
                  </a:cubicBezTo>
                  <a:cubicBezTo>
                    <a:pt x="44" y="226"/>
                    <a:pt x="44" y="226"/>
                    <a:pt x="44" y="226"/>
                  </a:cubicBezTo>
                  <a:cubicBezTo>
                    <a:pt x="44" y="59"/>
                    <a:pt x="44" y="59"/>
                    <a:pt x="44" y="59"/>
                  </a:cubicBezTo>
                  <a:close/>
                  <a:moveTo>
                    <a:pt x="100" y="376"/>
                  </a:moveTo>
                  <a:cubicBezTo>
                    <a:pt x="89" y="376"/>
                    <a:pt x="79" y="368"/>
                    <a:pt x="77" y="357"/>
                  </a:cubicBezTo>
                  <a:cubicBezTo>
                    <a:pt x="123" y="357"/>
                    <a:pt x="123" y="357"/>
                    <a:pt x="123" y="357"/>
                  </a:cubicBezTo>
                  <a:cubicBezTo>
                    <a:pt x="121" y="368"/>
                    <a:pt x="112" y="376"/>
                    <a:pt x="100" y="376"/>
                  </a:cubicBezTo>
                  <a:close/>
                  <a:moveTo>
                    <a:pt x="138" y="341"/>
                  </a:moveTo>
                  <a:cubicBezTo>
                    <a:pt x="58" y="341"/>
                    <a:pt x="58" y="341"/>
                    <a:pt x="58" y="341"/>
                  </a:cubicBezTo>
                  <a:cubicBezTo>
                    <a:pt x="58" y="318"/>
                    <a:pt x="58" y="318"/>
                    <a:pt x="58" y="318"/>
                  </a:cubicBezTo>
                  <a:cubicBezTo>
                    <a:pt x="61" y="319"/>
                    <a:pt x="63" y="319"/>
                    <a:pt x="66" y="319"/>
                  </a:cubicBezTo>
                  <a:cubicBezTo>
                    <a:pt x="130" y="319"/>
                    <a:pt x="130" y="319"/>
                    <a:pt x="130" y="319"/>
                  </a:cubicBezTo>
                  <a:cubicBezTo>
                    <a:pt x="132" y="319"/>
                    <a:pt x="135" y="319"/>
                    <a:pt x="138" y="318"/>
                  </a:cubicBezTo>
                  <a:cubicBezTo>
                    <a:pt x="138" y="341"/>
                    <a:pt x="138" y="341"/>
                    <a:pt x="138" y="341"/>
                  </a:cubicBezTo>
                  <a:close/>
                  <a:moveTo>
                    <a:pt x="180" y="252"/>
                  </a:moveTo>
                  <a:cubicBezTo>
                    <a:pt x="180" y="280"/>
                    <a:pt x="157" y="303"/>
                    <a:pt x="130" y="303"/>
                  </a:cubicBezTo>
                  <a:cubicBezTo>
                    <a:pt x="66" y="303"/>
                    <a:pt x="66" y="303"/>
                    <a:pt x="66" y="303"/>
                  </a:cubicBezTo>
                  <a:cubicBezTo>
                    <a:pt x="38" y="303"/>
                    <a:pt x="16" y="280"/>
                    <a:pt x="16" y="252"/>
                  </a:cubicBezTo>
                  <a:cubicBezTo>
                    <a:pt x="16" y="242"/>
                    <a:pt x="16" y="242"/>
                    <a:pt x="16" y="242"/>
                  </a:cubicBezTo>
                  <a:cubicBezTo>
                    <a:pt x="36" y="242"/>
                    <a:pt x="36" y="242"/>
                    <a:pt x="36" y="242"/>
                  </a:cubicBezTo>
                  <a:cubicBezTo>
                    <a:pt x="79" y="242"/>
                    <a:pt x="79" y="242"/>
                    <a:pt x="79" y="242"/>
                  </a:cubicBezTo>
                  <a:cubicBezTo>
                    <a:pt x="122" y="242"/>
                    <a:pt x="122" y="242"/>
                    <a:pt x="122" y="242"/>
                  </a:cubicBezTo>
                  <a:cubicBezTo>
                    <a:pt x="164" y="242"/>
                    <a:pt x="164" y="242"/>
                    <a:pt x="164" y="242"/>
                  </a:cubicBezTo>
                  <a:cubicBezTo>
                    <a:pt x="180" y="242"/>
                    <a:pt x="180" y="242"/>
                    <a:pt x="180" y="242"/>
                  </a:cubicBezTo>
                  <a:cubicBezTo>
                    <a:pt x="180" y="252"/>
                    <a:pt x="180" y="252"/>
                    <a:pt x="180" y="252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T Travels Regular"/>
                <a:ea typeface="+mn-ea"/>
                <a:cs typeface="+mn-cs"/>
              </a:endParaRPr>
            </a:p>
          </p:txBody>
        </p:sp>
      </p:grpSp>
      <p:grpSp>
        <p:nvGrpSpPr>
          <p:cNvPr id="128" name="Группа 127"/>
          <p:cNvGrpSpPr/>
          <p:nvPr/>
        </p:nvGrpSpPr>
        <p:grpSpPr>
          <a:xfrm>
            <a:off x="3988165" y="2059910"/>
            <a:ext cx="306129" cy="441120"/>
            <a:chOff x="6167058" y="1682955"/>
            <a:chExt cx="306129" cy="441120"/>
          </a:xfrm>
        </p:grpSpPr>
        <p:sp>
          <p:nvSpPr>
            <p:cNvPr id="129" name="Шестиугольник 128"/>
            <p:cNvSpPr/>
            <p:nvPr/>
          </p:nvSpPr>
          <p:spPr>
            <a:xfrm rot="5400000">
              <a:off x="6138083" y="1788971"/>
              <a:ext cx="364079" cy="306129"/>
            </a:xfrm>
            <a:prstGeom prst="hexagon">
              <a:avLst>
                <a:gd name="adj" fmla="val 29043"/>
                <a:gd name="vf" fmla="val 115470"/>
              </a:avLst>
            </a:prstGeom>
            <a:solidFill>
              <a:srgbClr val="FFE16E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72000" rIns="0"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T Travels Regular" panose="02000503030000020004" pitchFamily="2" charset="-52"/>
                <a:ea typeface="+mn-ea"/>
                <a:cs typeface="+mn-cs"/>
              </a:endParaRPr>
            </a:p>
          </p:txBody>
        </p:sp>
        <p:sp>
          <p:nvSpPr>
            <p:cNvPr id="130" name="Freeform 5"/>
            <p:cNvSpPr>
              <a:spLocks noEditPoints="1"/>
            </p:cNvSpPr>
            <p:nvPr/>
          </p:nvSpPr>
          <p:spPr bwMode="auto">
            <a:xfrm>
              <a:off x="6190582" y="1682955"/>
              <a:ext cx="172118" cy="344236"/>
            </a:xfrm>
            <a:custGeom>
              <a:avLst/>
              <a:gdLst>
                <a:gd name="T0" fmla="*/ 172 w 195"/>
                <a:gd name="T1" fmla="*/ 226 h 392"/>
                <a:gd name="T2" fmla="*/ 143 w 195"/>
                <a:gd name="T3" fmla="*/ 29 h 392"/>
                <a:gd name="T4" fmla="*/ 129 w 195"/>
                <a:gd name="T5" fmla="*/ 29 h 392"/>
                <a:gd name="T6" fmla="*/ 71 w 195"/>
                <a:gd name="T7" fmla="*/ 29 h 392"/>
                <a:gd name="T8" fmla="*/ 57 w 195"/>
                <a:gd name="T9" fmla="*/ 29 h 392"/>
                <a:gd name="T10" fmla="*/ 28 w 195"/>
                <a:gd name="T11" fmla="*/ 226 h 392"/>
                <a:gd name="T12" fmla="*/ 0 w 195"/>
                <a:gd name="T13" fmla="*/ 234 h 392"/>
                <a:gd name="T14" fmla="*/ 42 w 195"/>
                <a:gd name="T15" fmla="*/ 314 h 392"/>
                <a:gd name="T16" fmla="*/ 50 w 195"/>
                <a:gd name="T17" fmla="*/ 357 h 392"/>
                <a:gd name="T18" fmla="*/ 100 w 195"/>
                <a:gd name="T19" fmla="*/ 392 h 392"/>
                <a:gd name="T20" fmla="*/ 146 w 195"/>
                <a:gd name="T21" fmla="*/ 357 h 392"/>
                <a:gd name="T22" fmla="*/ 153 w 195"/>
                <a:gd name="T23" fmla="*/ 314 h 392"/>
                <a:gd name="T24" fmla="*/ 195 w 195"/>
                <a:gd name="T25" fmla="*/ 234 h 392"/>
                <a:gd name="T26" fmla="*/ 143 w 195"/>
                <a:gd name="T27" fmla="*/ 45 h 392"/>
                <a:gd name="T28" fmla="*/ 157 w 195"/>
                <a:gd name="T29" fmla="*/ 226 h 392"/>
                <a:gd name="T30" fmla="*/ 129 w 195"/>
                <a:gd name="T31" fmla="*/ 59 h 392"/>
                <a:gd name="T32" fmla="*/ 87 w 195"/>
                <a:gd name="T33" fmla="*/ 29 h 392"/>
                <a:gd name="T34" fmla="*/ 114 w 195"/>
                <a:gd name="T35" fmla="*/ 29 h 392"/>
                <a:gd name="T36" fmla="*/ 114 w 195"/>
                <a:gd name="T37" fmla="*/ 226 h 392"/>
                <a:gd name="T38" fmla="*/ 87 w 195"/>
                <a:gd name="T39" fmla="*/ 59 h 392"/>
                <a:gd name="T40" fmla="*/ 44 w 195"/>
                <a:gd name="T41" fmla="*/ 59 h 392"/>
                <a:gd name="T42" fmla="*/ 71 w 195"/>
                <a:gd name="T43" fmla="*/ 59 h 392"/>
                <a:gd name="T44" fmla="*/ 44 w 195"/>
                <a:gd name="T45" fmla="*/ 226 h 392"/>
                <a:gd name="T46" fmla="*/ 100 w 195"/>
                <a:gd name="T47" fmla="*/ 376 h 392"/>
                <a:gd name="T48" fmla="*/ 123 w 195"/>
                <a:gd name="T49" fmla="*/ 357 h 392"/>
                <a:gd name="T50" fmla="*/ 138 w 195"/>
                <a:gd name="T51" fmla="*/ 341 h 392"/>
                <a:gd name="T52" fmla="*/ 58 w 195"/>
                <a:gd name="T53" fmla="*/ 318 h 392"/>
                <a:gd name="T54" fmla="*/ 130 w 195"/>
                <a:gd name="T55" fmla="*/ 319 h 392"/>
                <a:gd name="T56" fmla="*/ 138 w 195"/>
                <a:gd name="T57" fmla="*/ 341 h 392"/>
                <a:gd name="T58" fmla="*/ 130 w 195"/>
                <a:gd name="T59" fmla="*/ 303 h 392"/>
                <a:gd name="T60" fmla="*/ 16 w 195"/>
                <a:gd name="T61" fmla="*/ 252 h 392"/>
                <a:gd name="T62" fmla="*/ 36 w 195"/>
                <a:gd name="T63" fmla="*/ 242 h 392"/>
                <a:gd name="T64" fmla="*/ 122 w 195"/>
                <a:gd name="T65" fmla="*/ 242 h 392"/>
                <a:gd name="T66" fmla="*/ 180 w 195"/>
                <a:gd name="T67" fmla="*/ 24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95" h="392">
                  <a:moveTo>
                    <a:pt x="188" y="226"/>
                  </a:moveTo>
                  <a:cubicBezTo>
                    <a:pt x="172" y="226"/>
                    <a:pt x="172" y="226"/>
                    <a:pt x="172" y="226"/>
                  </a:cubicBezTo>
                  <a:cubicBezTo>
                    <a:pt x="172" y="59"/>
                    <a:pt x="172" y="59"/>
                    <a:pt x="172" y="59"/>
                  </a:cubicBezTo>
                  <a:cubicBezTo>
                    <a:pt x="172" y="43"/>
                    <a:pt x="159" y="29"/>
                    <a:pt x="143" y="29"/>
                  </a:cubicBezTo>
                  <a:cubicBezTo>
                    <a:pt x="138" y="29"/>
                    <a:pt x="133" y="31"/>
                    <a:pt x="129" y="33"/>
                  </a:cubicBezTo>
                  <a:cubicBezTo>
                    <a:pt x="129" y="29"/>
                    <a:pt x="129" y="29"/>
                    <a:pt x="129" y="29"/>
                  </a:cubicBezTo>
                  <a:cubicBezTo>
                    <a:pt x="129" y="13"/>
                    <a:pt x="116" y="0"/>
                    <a:pt x="100" y="0"/>
                  </a:cubicBezTo>
                  <a:cubicBezTo>
                    <a:pt x="84" y="0"/>
                    <a:pt x="71" y="13"/>
                    <a:pt x="71" y="29"/>
                  </a:cubicBezTo>
                  <a:cubicBezTo>
                    <a:pt x="71" y="33"/>
                    <a:pt x="71" y="33"/>
                    <a:pt x="71" y="33"/>
                  </a:cubicBezTo>
                  <a:cubicBezTo>
                    <a:pt x="67" y="31"/>
                    <a:pt x="62" y="29"/>
                    <a:pt x="57" y="29"/>
                  </a:cubicBezTo>
                  <a:cubicBezTo>
                    <a:pt x="41" y="29"/>
                    <a:pt x="28" y="43"/>
                    <a:pt x="28" y="59"/>
                  </a:cubicBezTo>
                  <a:cubicBezTo>
                    <a:pt x="28" y="226"/>
                    <a:pt x="28" y="226"/>
                    <a:pt x="28" y="226"/>
                  </a:cubicBezTo>
                  <a:cubicBezTo>
                    <a:pt x="8" y="226"/>
                    <a:pt x="8" y="226"/>
                    <a:pt x="8" y="226"/>
                  </a:cubicBezTo>
                  <a:cubicBezTo>
                    <a:pt x="4" y="226"/>
                    <a:pt x="0" y="230"/>
                    <a:pt x="0" y="234"/>
                  </a:cubicBezTo>
                  <a:cubicBezTo>
                    <a:pt x="0" y="252"/>
                    <a:pt x="0" y="252"/>
                    <a:pt x="0" y="252"/>
                  </a:cubicBezTo>
                  <a:cubicBezTo>
                    <a:pt x="0" y="280"/>
                    <a:pt x="18" y="304"/>
                    <a:pt x="42" y="314"/>
                  </a:cubicBezTo>
                  <a:cubicBezTo>
                    <a:pt x="42" y="349"/>
                    <a:pt x="42" y="349"/>
                    <a:pt x="42" y="349"/>
                  </a:cubicBezTo>
                  <a:cubicBezTo>
                    <a:pt x="42" y="353"/>
                    <a:pt x="46" y="357"/>
                    <a:pt x="50" y="357"/>
                  </a:cubicBezTo>
                  <a:cubicBezTo>
                    <a:pt x="62" y="357"/>
                    <a:pt x="62" y="357"/>
                    <a:pt x="62" y="357"/>
                  </a:cubicBezTo>
                  <a:cubicBezTo>
                    <a:pt x="64" y="376"/>
                    <a:pt x="80" y="392"/>
                    <a:pt x="100" y="392"/>
                  </a:cubicBezTo>
                  <a:cubicBezTo>
                    <a:pt x="120" y="392"/>
                    <a:pt x="136" y="376"/>
                    <a:pt x="139" y="357"/>
                  </a:cubicBezTo>
                  <a:cubicBezTo>
                    <a:pt x="146" y="357"/>
                    <a:pt x="146" y="357"/>
                    <a:pt x="146" y="357"/>
                  </a:cubicBezTo>
                  <a:cubicBezTo>
                    <a:pt x="150" y="357"/>
                    <a:pt x="153" y="353"/>
                    <a:pt x="153" y="349"/>
                  </a:cubicBezTo>
                  <a:cubicBezTo>
                    <a:pt x="153" y="314"/>
                    <a:pt x="153" y="314"/>
                    <a:pt x="153" y="314"/>
                  </a:cubicBezTo>
                  <a:cubicBezTo>
                    <a:pt x="178" y="304"/>
                    <a:pt x="195" y="280"/>
                    <a:pt x="195" y="252"/>
                  </a:cubicBezTo>
                  <a:cubicBezTo>
                    <a:pt x="195" y="234"/>
                    <a:pt x="195" y="234"/>
                    <a:pt x="195" y="234"/>
                  </a:cubicBezTo>
                  <a:cubicBezTo>
                    <a:pt x="195" y="230"/>
                    <a:pt x="192" y="226"/>
                    <a:pt x="188" y="226"/>
                  </a:cubicBezTo>
                  <a:close/>
                  <a:moveTo>
                    <a:pt x="143" y="45"/>
                  </a:moveTo>
                  <a:cubicBezTo>
                    <a:pt x="151" y="45"/>
                    <a:pt x="157" y="51"/>
                    <a:pt x="157" y="59"/>
                  </a:cubicBezTo>
                  <a:cubicBezTo>
                    <a:pt x="157" y="226"/>
                    <a:pt x="157" y="226"/>
                    <a:pt x="157" y="226"/>
                  </a:cubicBezTo>
                  <a:cubicBezTo>
                    <a:pt x="129" y="226"/>
                    <a:pt x="129" y="226"/>
                    <a:pt x="129" y="226"/>
                  </a:cubicBezTo>
                  <a:cubicBezTo>
                    <a:pt x="129" y="59"/>
                    <a:pt x="129" y="59"/>
                    <a:pt x="129" y="59"/>
                  </a:cubicBezTo>
                  <a:cubicBezTo>
                    <a:pt x="129" y="51"/>
                    <a:pt x="136" y="45"/>
                    <a:pt x="143" y="45"/>
                  </a:cubicBezTo>
                  <a:close/>
                  <a:moveTo>
                    <a:pt x="87" y="29"/>
                  </a:moveTo>
                  <a:cubicBezTo>
                    <a:pt x="87" y="22"/>
                    <a:pt x="93" y="15"/>
                    <a:pt x="100" y="15"/>
                  </a:cubicBezTo>
                  <a:cubicBezTo>
                    <a:pt x="108" y="15"/>
                    <a:pt x="114" y="22"/>
                    <a:pt x="114" y="2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114" y="226"/>
                    <a:pt x="114" y="226"/>
                    <a:pt x="114" y="226"/>
                  </a:cubicBezTo>
                  <a:cubicBezTo>
                    <a:pt x="87" y="226"/>
                    <a:pt x="87" y="226"/>
                    <a:pt x="87" y="226"/>
                  </a:cubicBezTo>
                  <a:cubicBezTo>
                    <a:pt x="87" y="59"/>
                    <a:pt x="87" y="59"/>
                    <a:pt x="87" y="59"/>
                  </a:cubicBezTo>
                  <a:lnTo>
                    <a:pt x="87" y="29"/>
                  </a:lnTo>
                  <a:close/>
                  <a:moveTo>
                    <a:pt x="44" y="59"/>
                  </a:moveTo>
                  <a:cubicBezTo>
                    <a:pt x="44" y="51"/>
                    <a:pt x="50" y="45"/>
                    <a:pt x="57" y="45"/>
                  </a:cubicBezTo>
                  <a:cubicBezTo>
                    <a:pt x="65" y="45"/>
                    <a:pt x="71" y="51"/>
                    <a:pt x="71" y="59"/>
                  </a:cubicBezTo>
                  <a:cubicBezTo>
                    <a:pt x="71" y="226"/>
                    <a:pt x="71" y="226"/>
                    <a:pt x="71" y="226"/>
                  </a:cubicBezTo>
                  <a:cubicBezTo>
                    <a:pt x="44" y="226"/>
                    <a:pt x="44" y="226"/>
                    <a:pt x="44" y="226"/>
                  </a:cubicBezTo>
                  <a:cubicBezTo>
                    <a:pt x="44" y="59"/>
                    <a:pt x="44" y="59"/>
                    <a:pt x="44" y="59"/>
                  </a:cubicBezTo>
                  <a:close/>
                  <a:moveTo>
                    <a:pt x="100" y="376"/>
                  </a:moveTo>
                  <a:cubicBezTo>
                    <a:pt x="89" y="376"/>
                    <a:pt x="79" y="368"/>
                    <a:pt x="77" y="357"/>
                  </a:cubicBezTo>
                  <a:cubicBezTo>
                    <a:pt x="123" y="357"/>
                    <a:pt x="123" y="357"/>
                    <a:pt x="123" y="357"/>
                  </a:cubicBezTo>
                  <a:cubicBezTo>
                    <a:pt x="121" y="368"/>
                    <a:pt x="112" y="376"/>
                    <a:pt x="100" y="376"/>
                  </a:cubicBezTo>
                  <a:close/>
                  <a:moveTo>
                    <a:pt x="138" y="341"/>
                  </a:moveTo>
                  <a:cubicBezTo>
                    <a:pt x="58" y="341"/>
                    <a:pt x="58" y="341"/>
                    <a:pt x="58" y="341"/>
                  </a:cubicBezTo>
                  <a:cubicBezTo>
                    <a:pt x="58" y="318"/>
                    <a:pt x="58" y="318"/>
                    <a:pt x="58" y="318"/>
                  </a:cubicBezTo>
                  <a:cubicBezTo>
                    <a:pt x="61" y="319"/>
                    <a:pt x="63" y="319"/>
                    <a:pt x="66" y="319"/>
                  </a:cubicBezTo>
                  <a:cubicBezTo>
                    <a:pt x="130" y="319"/>
                    <a:pt x="130" y="319"/>
                    <a:pt x="130" y="319"/>
                  </a:cubicBezTo>
                  <a:cubicBezTo>
                    <a:pt x="132" y="319"/>
                    <a:pt x="135" y="319"/>
                    <a:pt x="138" y="318"/>
                  </a:cubicBezTo>
                  <a:cubicBezTo>
                    <a:pt x="138" y="341"/>
                    <a:pt x="138" y="341"/>
                    <a:pt x="138" y="341"/>
                  </a:cubicBezTo>
                  <a:close/>
                  <a:moveTo>
                    <a:pt x="180" y="252"/>
                  </a:moveTo>
                  <a:cubicBezTo>
                    <a:pt x="180" y="280"/>
                    <a:pt x="157" y="303"/>
                    <a:pt x="130" y="303"/>
                  </a:cubicBezTo>
                  <a:cubicBezTo>
                    <a:pt x="66" y="303"/>
                    <a:pt x="66" y="303"/>
                    <a:pt x="66" y="303"/>
                  </a:cubicBezTo>
                  <a:cubicBezTo>
                    <a:pt x="38" y="303"/>
                    <a:pt x="16" y="280"/>
                    <a:pt x="16" y="252"/>
                  </a:cubicBezTo>
                  <a:cubicBezTo>
                    <a:pt x="16" y="242"/>
                    <a:pt x="16" y="242"/>
                    <a:pt x="16" y="242"/>
                  </a:cubicBezTo>
                  <a:cubicBezTo>
                    <a:pt x="36" y="242"/>
                    <a:pt x="36" y="242"/>
                    <a:pt x="36" y="242"/>
                  </a:cubicBezTo>
                  <a:cubicBezTo>
                    <a:pt x="79" y="242"/>
                    <a:pt x="79" y="242"/>
                    <a:pt x="79" y="242"/>
                  </a:cubicBezTo>
                  <a:cubicBezTo>
                    <a:pt x="122" y="242"/>
                    <a:pt x="122" y="242"/>
                    <a:pt x="122" y="242"/>
                  </a:cubicBezTo>
                  <a:cubicBezTo>
                    <a:pt x="164" y="242"/>
                    <a:pt x="164" y="242"/>
                    <a:pt x="164" y="242"/>
                  </a:cubicBezTo>
                  <a:cubicBezTo>
                    <a:pt x="180" y="242"/>
                    <a:pt x="180" y="242"/>
                    <a:pt x="180" y="242"/>
                  </a:cubicBezTo>
                  <a:cubicBezTo>
                    <a:pt x="180" y="252"/>
                    <a:pt x="180" y="252"/>
                    <a:pt x="180" y="252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T Travels Regular"/>
                <a:ea typeface="+mn-ea"/>
                <a:cs typeface="+mn-cs"/>
              </a:endParaRPr>
            </a:p>
          </p:txBody>
        </p:sp>
      </p:grpSp>
      <p:grpSp>
        <p:nvGrpSpPr>
          <p:cNvPr id="140" name="Группа 139"/>
          <p:cNvGrpSpPr/>
          <p:nvPr/>
        </p:nvGrpSpPr>
        <p:grpSpPr>
          <a:xfrm>
            <a:off x="7461369" y="1989905"/>
            <a:ext cx="306129" cy="441120"/>
            <a:chOff x="6167058" y="1682955"/>
            <a:chExt cx="306129" cy="441120"/>
          </a:xfrm>
        </p:grpSpPr>
        <p:sp>
          <p:nvSpPr>
            <p:cNvPr id="141" name="Шестиугольник 140"/>
            <p:cNvSpPr/>
            <p:nvPr/>
          </p:nvSpPr>
          <p:spPr>
            <a:xfrm rot="5400000">
              <a:off x="6138083" y="1788971"/>
              <a:ext cx="364079" cy="306129"/>
            </a:xfrm>
            <a:prstGeom prst="hexagon">
              <a:avLst>
                <a:gd name="adj" fmla="val 29043"/>
                <a:gd name="vf" fmla="val 115470"/>
              </a:avLst>
            </a:prstGeom>
            <a:solidFill>
              <a:srgbClr val="0078A8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72000" rIns="0"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T Travels Regular" panose="02000503030000020004" pitchFamily="2" charset="-52"/>
                <a:ea typeface="+mn-ea"/>
                <a:cs typeface="+mn-cs"/>
              </a:endParaRPr>
            </a:p>
          </p:txBody>
        </p:sp>
        <p:sp>
          <p:nvSpPr>
            <p:cNvPr id="142" name="Freeform 5"/>
            <p:cNvSpPr>
              <a:spLocks noEditPoints="1"/>
            </p:cNvSpPr>
            <p:nvPr/>
          </p:nvSpPr>
          <p:spPr bwMode="auto">
            <a:xfrm>
              <a:off x="6190582" y="1682955"/>
              <a:ext cx="172118" cy="344236"/>
            </a:xfrm>
            <a:custGeom>
              <a:avLst/>
              <a:gdLst>
                <a:gd name="T0" fmla="*/ 172 w 195"/>
                <a:gd name="T1" fmla="*/ 226 h 392"/>
                <a:gd name="T2" fmla="*/ 143 w 195"/>
                <a:gd name="T3" fmla="*/ 29 h 392"/>
                <a:gd name="T4" fmla="*/ 129 w 195"/>
                <a:gd name="T5" fmla="*/ 29 h 392"/>
                <a:gd name="T6" fmla="*/ 71 w 195"/>
                <a:gd name="T7" fmla="*/ 29 h 392"/>
                <a:gd name="T8" fmla="*/ 57 w 195"/>
                <a:gd name="T9" fmla="*/ 29 h 392"/>
                <a:gd name="T10" fmla="*/ 28 w 195"/>
                <a:gd name="T11" fmla="*/ 226 h 392"/>
                <a:gd name="T12" fmla="*/ 0 w 195"/>
                <a:gd name="T13" fmla="*/ 234 h 392"/>
                <a:gd name="T14" fmla="*/ 42 w 195"/>
                <a:gd name="T15" fmla="*/ 314 h 392"/>
                <a:gd name="T16" fmla="*/ 50 w 195"/>
                <a:gd name="T17" fmla="*/ 357 h 392"/>
                <a:gd name="T18" fmla="*/ 100 w 195"/>
                <a:gd name="T19" fmla="*/ 392 h 392"/>
                <a:gd name="T20" fmla="*/ 146 w 195"/>
                <a:gd name="T21" fmla="*/ 357 h 392"/>
                <a:gd name="T22" fmla="*/ 153 w 195"/>
                <a:gd name="T23" fmla="*/ 314 h 392"/>
                <a:gd name="T24" fmla="*/ 195 w 195"/>
                <a:gd name="T25" fmla="*/ 234 h 392"/>
                <a:gd name="T26" fmla="*/ 143 w 195"/>
                <a:gd name="T27" fmla="*/ 45 h 392"/>
                <a:gd name="T28" fmla="*/ 157 w 195"/>
                <a:gd name="T29" fmla="*/ 226 h 392"/>
                <a:gd name="T30" fmla="*/ 129 w 195"/>
                <a:gd name="T31" fmla="*/ 59 h 392"/>
                <a:gd name="T32" fmla="*/ 87 w 195"/>
                <a:gd name="T33" fmla="*/ 29 h 392"/>
                <a:gd name="T34" fmla="*/ 114 w 195"/>
                <a:gd name="T35" fmla="*/ 29 h 392"/>
                <a:gd name="T36" fmla="*/ 114 w 195"/>
                <a:gd name="T37" fmla="*/ 226 h 392"/>
                <a:gd name="T38" fmla="*/ 87 w 195"/>
                <a:gd name="T39" fmla="*/ 59 h 392"/>
                <a:gd name="T40" fmla="*/ 44 w 195"/>
                <a:gd name="T41" fmla="*/ 59 h 392"/>
                <a:gd name="T42" fmla="*/ 71 w 195"/>
                <a:gd name="T43" fmla="*/ 59 h 392"/>
                <a:gd name="T44" fmla="*/ 44 w 195"/>
                <a:gd name="T45" fmla="*/ 226 h 392"/>
                <a:gd name="T46" fmla="*/ 100 w 195"/>
                <a:gd name="T47" fmla="*/ 376 h 392"/>
                <a:gd name="T48" fmla="*/ 123 w 195"/>
                <a:gd name="T49" fmla="*/ 357 h 392"/>
                <a:gd name="T50" fmla="*/ 138 w 195"/>
                <a:gd name="T51" fmla="*/ 341 h 392"/>
                <a:gd name="T52" fmla="*/ 58 w 195"/>
                <a:gd name="T53" fmla="*/ 318 h 392"/>
                <a:gd name="T54" fmla="*/ 130 w 195"/>
                <a:gd name="T55" fmla="*/ 319 h 392"/>
                <a:gd name="T56" fmla="*/ 138 w 195"/>
                <a:gd name="T57" fmla="*/ 341 h 392"/>
                <a:gd name="T58" fmla="*/ 130 w 195"/>
                <a:gd name="T59" fmla="*/ 303 h 392"/>
                <a:gd name="T60" fmla="*/ 16 w 195"/>
                <a:gd name="T61" fmla="*/ 252 h 392"/>
                <a:gd name="T62" fmla="*/ 36 w 195"/>
                <a:gd name="T63" fmla="*/ 242 h 392"/>
                <a:gd name="T64" fmla="*/ 122 w 195"/>
                <a:gd name="T65" fmla="*/ 242 h 392"/>
                <a:gd name="T66" fmla="*/ 180 w 195"/>
                <a:gd name="T67" fmla="*/ 24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95" h="392">
                  <a:moveTo>
                    <a:pt x="188" y="226"/>
                  </a:moveTo>
                  <a:cubicBezTo>
                    <a:pt x="172" y="226"/>
                    <a:pt x="172" y="226"/>
                    <a:pt x="172" y="226"/>
                  </a:cubicBezTo>
                  <a:cubicBezTo>
                    <a:pt x="172" y="59"/>
                    <a:pt x="172" y="59"/>
                    <a:pt x="172" y="59"/>
                  </a:cubicBezTo>
                  <a:cubicBezTo>
                    <a:pt x="172" y="43"/>
                    <a:pt x="159" y="29"/>
                    <a:pt x="143" y="29"/>
                  </a:cubicBezTo>
                  <a:cubicBezTo>
                    <a:pt x="138" y="29"/>
                    <a:pt x="133" y="31"/>
                    <a:pt x="129" y="33"/>
                  </a:cubicBezTo>
                  <a:cubicBezTo>
                    <a:pt x="129" y="29"/>
                    <a:pt x="129" y="29"/>
                    <a:pt x="129" y="29"/>
                  </a:cubicBezTo>
                  <a:cubicBezTo>
                    <a:pt x="129" y="13"/>
                    <a:pt x="116" y="0"/>
                    <a:pt x="100" y="0"/>
                  </a:cubicBezTo>
                  <a:cubicBezTo>
                    <a:pt x="84" y="0"/>
                    <a:pt x="71" y="13"/>
                    <a:pt x="71" y="29"/>
                  </a:cubicBezTo>
                  <a:cubicBezTo>
                    <a:pt x="71" y="33"/>
                    <a:pt x="71" y="33"/>
                    <a:pt x="71" y="33"/>
                  </a:cubicBezTo>
                  <a:cubicBezTo>
                    <a:pt x="67" y="31"/>
                    <a:pt x="62" y="29"/>
                    <a:pt x="57" y="29"/>
                  </a:cubicBezTo>
                  <a:cubicBezTo>
                    <a:pt x="41" y="29"/>
                    <a:pt x="28" y="43"/>
                    <a:pt x="28" y="59"/>
                  </a:cubicBezTo>
                  <a:cubicBezTo>
                    <a:pt x="28" y="226"/>
                    <a:pt x="28" y="226"/>
                    <a:pt x="28" y="226"/>
                  </a:cubicBezTo>
                  <a:cubicBezTo>
                    <a:pt x="8" y="226"/>
                    <a:pt x="8" y="226"/>
                    <a:pt x="8" y="226"/>
                  </a:cubicBezTo>
                  <a:cubicBezTo>
                    <a:pt x="4" y="226"/>
                    <a:pt x="0" y="230"/>
                    <a:pt x="0" y="234"/>
                  </a:cubicBezTo>
                  <a:cubicBezTo>
                    <a:pt x="0" y="252"/>
                    <a:pt x="0" y="252"/>
                    <a:pt x="0" y="252"/>
                  </a:cubicBezTo>
                  <a:cubicBezTo>
                    <a:pt x="0" y="280"/>
                    <a:pt x="18" y="304"/>
                    <a:pt x="42" y="314"/>
                  </a:cubicBezTo>
                  <a:cubicBezTo>
                    <a:pt x="42" y="349"/>
                    <a:pt x="42" y="349"/>
                    <a:pt x="42" y="349"/>
                  </a:cubicBezTo>
                  <a:cubicBezTo>
                    <a:pt x="42" y="353"/>
                    <a:pt x="46" y="357"/>
                    <a:pt x="50" y="357"/>
                  </a:cubicBezTo>
                  <a:cubicBezTo>
                    <a:pt x="62" y="357"/>
                    <a:pt x="62" y="357"/>
                    <a:pt x="62" y="357"/>
                  </a:cubicBezTo>
                  <a:cubicBezTo>
                    <a:pt x="64" y="376"/>
                    <a:pt x="80" y="392"/>
                    <a:pt x="100" y="392"/>
                  </a:cubicBezTo>
                  <a:cubicBezTo>
                    <a:pt x="120" y="392"/>
                    <a:pt x="136" y="376"/>
                    <a:pt x="139" y="357"/>
                  </a:cubicBezTo>
                  <a:cubicBezTo>
                    <a:pt x="146" y="357"/>
                    <a:pt x="146" y="357"/>
                    <a:pt x="146" y="357"/>
                  </a:cubicBezTo>
                  <a:cubicBezTo>
                    <a:pt x="150" y="357"/>
                    <a:pt x="153" y="353"/>
                    <a:pt x="153" y="349"/>
                  </a:cubicBezTo>
                  <a:cubicBezTo>
                    <a:pt x="153" y="314"/>
                    <a:pt x="153" y="314"/>
                    <a:pt x="153" y="314"/>
                  </a:cubicBezTo>
                  <a:cubicBezTo>
                    <a:pt x="178" y="304"/>
                    <a:pt x="195" y="280"/>
                    <a:pt x="195" y="252"/>
                  </a:cubicBezTo>
                  <a:cubicBezTo>
                    <a:pt x="195" y="234"/>
                    <a:pt x="195" y="234"/>
                    <a:pt x="195" y="234"/>
                  </a:cubicBezTo>
                  <a:cubicBezTo>
                    <a:pt x="195" y="230"/>
                    <a:pt x="192" y="226"/>
                    <a:pt x="188" y="226"/>
                  </a:cubicBezTo>
                  <a:close/>
                  <a:moveTo>
                    <a:pt x="143" y="45"/>
                  </a:moveTo>
                  <a:cubicBezTo>
                    <a:pt x="151" y="45"/>
                    <a:pt x="157" y="51"/>
                    <a:pt x="157" y="59"/>
                  </a:cubicBezTo>
                  <a:cubicBezTo>
                    <a:pt x="157" y="226"/>
                    <a:pt x="157" y="226"/>
                    <a:pt x="157" y="226"/>
                  </a:cubicBezTo>
                  <a:cubicBezTo>
                    <a:pt x="129" y="226"/>
                    <a:pt x="129" y="226"/>
                    <a:pt x="129" y="226"/>
                  </a:cubicBezTo>
                  <a:cubicBezTo>
                    <a:pt x="129" y="59"/>
                    <a:pt x="129" y="59"/>
                    <a:pt x="129" y="59"/>
                  </a:cubicBezTo>
                  <a:cubicBezTo>
                    <a:pt x="129" y="51"/>
                    <a:pt x="136" y="45"/>
                    <a:pt x="143" y="45"/>
                  </a:cubicBezTo>
                  <a:close/>
                  <a:moveTo>
                    <a:pt x="87" y="29"/>
                  </a:moveTo>
                  <a:cubicBezTo>
                    <a:pt x="87" y="22"/>
                    <a:pt x="93" y="15"/>
                    <a:pt x="100" y="15"/>
                  </a:cubicBezTo>
                  <a:cubicBezTo>
                    <a:pt x="108" y="15"/>
                    <a:pt x="114" y="22"/>
                    <a:pt x="114" y="2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114" y="226"/>
                    <a:pt x="114" y="226"/>
                    <a:pt x="114" y="226"/>
                  </a:cubicBezTo>
                  <a:cubicBezTo>
                    <a:pt x="87" y="226"/>
                    <a:pt x="87" y="226"/>
                    <a:pt x="87" y="226"/>
                  </a:cubicBezTo>
                  <a:cubicBezTo>
                    <a:pt x="87" y="59"/>
                    <a:pt x="87" y="59"/>
                    <a:pt x="87" y="59"/>
                  </a:cubicBezTo>
                  <a:lnTo>
                    <a:pt x="87" y="29"/>
                  </a:lnTo>
                  <a:close/>
                  <a:moveTo>
                    <a:pt x="44" y="59"/>
                  </a:moveTo>
                  <a:cubicBezTo>
                    <a:pt x="44" y="51"/>
                    <a:pt x="50" y="45"/>
                    <a:pt x="57" y="45"/>
                  </a:cubicBezTo>
                  <a:cubicBezTo>
                    <a:pt x="65" y="45"/>
                    <a:pt x="71" y="51"/>
                    <a:pt x="71" y="59"/>
                  </a:cubicBezTo>
                  <a:cubicBezTo>
                    <a:pt x="71" y="226"/>
                    <a:pt x="71" y="226"/>
                    <a:pt x="71" y="226"/>
                  </a:cubicBezTo>
                  <a:cubicBezTo>
                    <a:pt x="44" y="226"/>
                    <a:pt x="44" y="226"/>
                    <a:pt x="44" y="226"/>
                  </a:cubicBezTo>
                  <a:cubicBezTo>
                    <a:pt x="44" y="59"/>
                    <a:pt x="44" y="59"/>
                    <a:pt x="44" y="59"/>
                  </a:cubicBezTo>
                  <a:close/>
                  <a:moveTo>
                    <a:pt x="100" y="376"/>
                  </a:moveTo>
                  <a:cubicBezTo>
                    <a:pt x="89" y="376"/>
                    <a:pt x="79" y="368"/>
                    <a:pt x="77" y="357"/>
                  </a:cubicBezTo>
                  <a:cubicBezTo>
                    <a:pt x="123" y="357"/>
                    <a:pt x="123" y="357"/>
                    <a:pt x="123" y="357"/>
                  </a:cubicBezTo>
                  <a:cubicBezTo>
                    <a:pt x="121" y="368"/>
                    <a:pt x="112" y="376"/>
                    <a:pt x="100" y="376"/>
                  </a:cubicBezTo>
                  <a:close/>
                  <a:moveTo>
                    <a:pt x="138" y="341"/>
                  </a:moveTo>
                  <a:cubicBezTo>
                    <a:pt x="58" y="341"/>
                    <a:pt x="58" y="341"/>
                    <a:pt x="58" y="341"/>
                  </a:cubicBezTo>
                  <a:cubicBezTo>
                    <a:pt x="58" y="318"/>
                    <a:pt x="58" y="318"/>
                    <a:pt x="58" y="318"/>
                  </a:cubicBezTo>
                  <a:cubicBezTo>
                    <a:pt x="61" y="319"/>
                    <a:pt x="63" y="319"/>
                    <a:pt x="66" y="319"/>
                  </a:cubicBezTo>
                  <a:cubicBezTo>
                    <a:pt x="130" y="319"/>
                    <a:pt x="130" y="319"/>
                    <a:pt x="130" y="319"/>
                  </a:cubicBezTo>
                  <a:cubicBezTo>
                    <a:pt x="132" y="319"/>
                    <a:pt x="135" y="319"/>
                    <a:pt x="138" y="318"/>
                  </a:cubicBezTo>
                  <a:cubicBezTo>
                    <a:pt x="138" y="341"/>
                    <a:pt x="138" y="341"/>
                    <a:pt x="138" y="341"/>
                  </a:cubicBezTo>
                  <a:close/>
                  <a:moveTo>
                    <a:pt x="180" y="252"/>
                  </a:moveTo>
                  <a:cubicBezTo>
                    <a:pt x="180" y="280"/>
                    <a:pt x="157" y="303"/>
                    <a:pt x="130" y="303"/>
                  </a:cubicBezTo>
                  <a:cubicBezTo>
                    <a:pt x="66" y="303"/>
                    <a:pt x="66" y="303"/>
                    <a:pt x="66" y="303"/>
                  </a:cubicBezTo>
                  <a:cubicBezTo>
                    <a:pt x="38" y="303"/>
                    <a:pt x="16" y="280"/>
                    <a:pt x="16" y="252"/>
                  </a:cubicBezTo>
                  <a:cubicBezTo>
                    <a:pt x="16" y="242"/>
                    <a:pt x="16" y="242"/>
                    <a:pt x="16" y="242"/>
                  </a:cubicBezTo>
                  <a:cubicBezTo>
                    <a:pt x="36" y="242"/>
                    <a:pt x="36" y="242"/>
                    <a:pt x="36" y="242"/>
                  </a:cubicBezTo>
                  <a:cubicBezTo>
                    <a:pt x="79" y="242"/>
                    <a:pt x="79" y="242"/>
                    <a:pt x="79" y="242"/>
                  </a:cubicBezTo>
                  <a:cubicBezTo>
                    <a:pt x="122" y="242"/>
                    <a:pt x="122" y="242"/>
                    <a:pt x="122" y="242"/>
                  </a:cubicBezTo>
                  <a:cubicBezTo>
                    <a:pt x="164" y="242"/>
                    <a:pt x="164" y="242"/>
                    <a:pt x="164" y="242"/>
                  </a:cubicBezTo>
                  <a:cubicBezTo>
                    <a:pt x="180" y="242"/>
                    <a:pt x="180" y="242"/>
                    <a:pt x="180" y="242"/>
                  </a:cubicBezTo>
                  <a:cubicBezTo>
                    <a:pt x="180" y="252"/>
                    <a:pt x="180" y="252"/>
                    <a:pt x="180" y="252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T Travels Regular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 6"/>
          <p:cNvSpPr/>
          <p:nvPr/>
        </p:nvSpPr>
        <p:spPr>
          <a:xfrm>
            <a:off x="253353" y="190662"/>
            <a:ext cx="3097874" cy="652726"/>
          </a:xfrm>
          <a:prstGeom prst="rect">
            <a:avLst/>
          </a:prstGeom>
          <a:noFill/>
          <a:ln w="28575">
            <a:solidFill>
              <a:srgbClr val="0078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4" name="Группа 143"/>
          <p:cNvGrpSpPr/>
          <p:nvPr/>
        </p:nvGrpSpPr>
        <p:grpSpPr>
          <a:xfrm>
            <a:off x="7438533" y="1414473"/>
            <a:ext cx="306129" cy="441120"/>
            <a:chOff x="6167058" y="1682955"/>
            <a:chExt cx="306129" cy="441120"/>
          </a:xfrm>
        </p:grpSpPr>
        <p:sp>
          <p:nvSpPr>
            <p:cNvPr id="145" name="Шестиугольник 144"/>
            <p:cNvSpPr/>
            <p:nvPr/>
          </p:nvSpPr>
          <p:spPr>
            <a:xfrm rot="5400000">
              <a:off x="6138083" y="1788971"/>
              <a:ext cx="364079" cy="306129"/>
            </a:xfrm>
            <a:prstGeom prst="hexagon">
              <a:avLst>
                <a:gd name="adj" fmla="val 29043"/>
                <a:gd name="vf" fmla="val 115470"/>
              </a:avLst>
            </a:prstGeom>
            <a:solidFill>
              <a:srgbClr val="EF4057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72000" rIns="0"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T Travels Regular" panose="02000503030000020004" pitchFamily="2" charset="-52"/>
                <a:ea typeface="+mn-ea"/>
                <a:cs typeface="+mn-cs"/>
              </a:endParaRPr>
            </a:p>
          </p:txBody>
        </p:sp>
        <p:sp>
          <p:nvSpPr>
            <p:cNvPr id="146" name="Freeform 5"/>
            <p:cNvSpPr>
              <a:spLocks noEditPoints="1"/>
            </p:cNvSpPr>
            <p:nvPr/>
          </p:nvSpPr>
          <p:spPr bwMode="auto">
            <a:xfrm>
              <a:off x="6190582" y="1682955"/>
              <a:ext cx="172118" cy="344236"/>
            </a:xfrm>
            <a:custGeom>
              <a:avLst/>
              <a:gdLst>
                <a:gd name="T0" fmla="*/ 172 w 195"/>
                <a:gd name="T1" fmla="*/ 226 h 392"/>
                <a:gd name="T2" fmla="*/ 143 w 195"/>
                <a:gd name="T3" fmla="*/ 29 h 392"/>
                <a:gd name="T4" fmla="*/ 129 w 195"/>
                <a:gd name="T5" fmla="*/ 29 h 392"/>
                <a:gd name="T6" fmla="*/ 71 w 195"/>
                <a:gd name="T7" fmla="*/ 29 h 392"/>
                <a:gd name="T8" fmla="*/ 57 w 195"/>
                <a:gd name="T9" fmla="*/ 29 h 392"/>
                <a:gd name="T10" fmla="*/ 28 w 195"/>
                <a:gd name="T11" fmla="*/ 226 h 392"/>
                <a:gd name="T12" fmla="*/ 0 w 195"/>
                <a:gd name="T13" fmla="*/ 234 h 392"/>
                <a:gd name="T14" fmla="*/ 42 w 195"/>
                <a:gd name="T15" fmla="*/ 314 h 392"/>
                <a:gd name="T16" fmla="*/ 50 w 195"/>
                <a:gd name="T17" fmla="*/ 357 h 392"/>
                <a:gd name="T18" fmla="*/ 100 w 195"/>
                <a:gd name="T19" fmla="*/ 392 h 392"/>
                <a:gd name="T20" fmla="*/ 146 w 195"/>
                <a:gd name="T21" fmla="*/ 357 h 392"/>
                <a:gd name="T22" fmla="*/ 153 w 195"/>
                <a:gd name="T23" fmla="*/ 314 h 392"/>
                <a:gd name="T24" fmla="*/ 195 w 195"/>
                <a:gd name="T25" fmla="*/ 234 h 392"/>
                <a:gd name="T26" fmla="*/ 143 w 195"/>
                <a:gd name="T27" fmla="*/ 45 h 392"/>
                <a:gd name="T28" fmla="*/ 157 w 195"/>
                <a:gd name="T29" fmla="*/ 226 h 392"/>
                <a:gd name="T30" fmla="*/ 129 w 195"/>
                <a:gd name="T31" fmla="*/ 59 h 392"/>
                <a:gd name="T32" fmla="*/ 87 w 195"/>
                <a:gd name="T33" fmla="*/ 29 h 392"/>
                <a:gd name="T34" fmla="*/ 114 w 195"/>
                <a:gd name="T35" fmla="*/ 29 h 392"/>
                <a:gd name="T36" fmla="*/ 114 w 195"/>
                <a:gd name="T37" fmla="*/ 226 h 392"/>
                <a:gd name="T38" fmla="*/ 87 w 195"/>
                <a:gd name="T39" fmla="*/ 59 h 392"/>
                <a:gd name="T40" fmla="*/ 44 w 195"/>
                <a:gd name="T41" fmla="*/ 59 h 392"/>
                <a:gd name="T42" fmla="*/ 71 w 195"/>
                <a:gd name="T43" fmla="*/ 59 h 392"/>
                <a:gd name="T44" fmla="*/ 44 w 195"/>
                <a:gd name="T45" fmla="*/ 226 h 392"/>
                <a:gd name="T46" fmla="*/ 100 w 195"/>
                <a:gd name="T47" fmla="*/ 376 h 392"/>
                <a:gd name="T48" fmla="*/ 123 w 195"/>
                <a:gd name="T49" fmla="*/ 357 h 392"/>
                <a:gd name="T50" fmla="*/ 138 w 195"/>
                <a:gd name="T51" fmla="*/ 341 h 392"/>
                <a:gd name="T52" fmla="*/ 58 w 195"/>
                <a:gd name="T53" fmla="*/ 318 h 392"/>
                <a:gd name="T54" fmla="*/ 130 w 195"/>
                <a:gd name="T55" fmla="*/ 319 h 392"/>
                <a:gd name="T56" fmla="*/ 138 w 195"/>
                <a:gd name="T57" fmla="*/ 341 h 392"/>
                <a:gd name="T58" fmla="*/ 130 w 195"/>
                <a:gd name="T59" fmla="*/ 303 h 392"/>
                <a:gd name="T60" fmla="*/ 16 w 195"/>
                <a:gd name="T61" fmla="*/ 252 h 392"/>
                <a:gd name="T62" fmla="*/ 36 w 195"/>
                <a:gd name="T63" fmla="*/ 242 h 392"/>
                <a:gd name="T64" fmla="*/ 122 w 195"/>
                <a:gd name="T65" fmla="*/ 242 h 392"/>
                <a:gd name="T66" fmla="*/ 180 w 195"/>
                <a:gd name="T67" fmla="*/ 24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95" h="392">
                  <a:moveTo>
                    <a:pt x="188" y="226"/>
                  </a:moveTo>
                  <a:cubicBezTo>
                    <a:pt x="172" y="226"/>
                    <a:pt x="172" y="226"/>
                    <a:pt x="172" y="226"/>
                  </a:cubicBezTo>
                  <a:cubicBezTo>
                    <a:pt x="172" y="59"/>
                    <a:pt x="172" y="59"/>
                    <a:pt x="172" y="59"/>
                  </a:cubicBezTo>
                  <a:cubicBezTo>
                    <a:pt x="172" y="43"/>
                    <a:pt x="159" y="29"/>
                    <a:pt x="143" y="29"/>
                  </a:cubicBezTo>
                  <a:cubicBezTo>
                    <a:pt x="138" y="29"/>
                    <a:pt x="133" y="31"/>
                    <a:pt x="129" y="33"/>
                  </a:cubicBezTo>
                  <a:cubicBezTo>
                    <a:pt x="129" y="29"/>
                    <a:pt x="129" y="29"/>
                    <a:pt x="129" y="29"/>
                  </a:cubicBezTo>
                  <a:cubicBezTo>
                    <a:pt x="129" y="13"/>
                    <a:pt x="116" y="0"/>
                    <a:pt x="100" y="0"/>
                  </a:cubicBezTo>
                  <a:cubicBezTo>
                    <a:pt x="84" y="0"/>
                    <a:pt x="71" y="13"/>
                    <a:pt x="71" y="29"/>
                  </a:cubicBezTo>
                  <a:cubicBezTo>
                    <a:pt x="71" y="33"/>
                    <a:pt x="71" y="33"/>
                    <a:pt x="71" y="33"/>
                  </a:cubicBezTo>
                  <a:cubicBezTo>
                    <a:pt x="67" y="31"/>
                    <a:pt x="62" y="29"/>
                    <a:pt x="57" y="29"/>
                  </a:cubicBezTo>
                  <a:cubicBezTo>
                    <a:pt x="41" y="29"/>
                    <a:pt x="28" y="43"/>
                    <a:pt x="28" y="59"/>
                  </a:cubicBezTo>
                  <a:cubicBezTo>
                    <a:pt x="28" y="226"/>
                    <a:pt x="28" y="226"/>
                    <a:pt x="28" y="226"/>
                  </a:cubicBezTo>
                  <a:cubicBezTo>
                    <a:pt x="8" y="226"/>
                    <a:pt x="8" y="226"/>
                    <a:pt x="8" y="226"/>
                  </a:cubicBezTo>
                  <a:cubicBezTo>
                    <a:pt x="4" y="226"/>
                    <a:pt x="0" y="230"/>
                    <a:pt x="0" y="234"/>
                  </a:cubicBezTo>
                  <a:cubicBezTo>
                    <a:pt x="0" y="252"/>
                    <a:pt x="0" y="252"/>
                    <a:pt x="0" y="252"/>
                  </a:cubicBezTo>
                  <a:cubicBezTo>
                    <a:pt x="0" y="280"/>
                    <a:pt x="18" y="304"/>
                    <a:pt x="42" y="314"/>
                  </a:cubicBezTo>
                  <a:cubicBezTo>
                    <a:pt x="42" y="349"/>
                    <a:pt x="42" y="349"/>
                    <a:pt x="42" y="349"/>
                  </a:cubicBezTo>
                  <a:cubicBezTo>
                    <a:pt x="42" y="353"/>
                    <a:pt x="46" y="357"/>
                    <a:pt x="50" y="357"/>
                  </a:cubicBezTo>
                  <a:cubicBezTo>
                    <a:pt x="62" y="357"/>
                    <a:pt x="62" y="357"/>
                    <a:pt x="62" y="357"/>
                  </a:cubicBezTo>
                  <a:cubicBezTo>
                    <a:pt x="64" y="376"/>
                    <a:pt x="80" y="392"/>
                    <a:pt x="100" y="392"/>
                  </a:cubicBezTo>
                  <a:cubicBezTo>
                    <a:pt x="120" y="392"/>
                    <a:pt x="136" y="376"/>
                    <a:pt x="139" y="357"/>
                  </a:cubicBezTo>
                  <a:cubicBezTo>
                    <a:pt x="146" y="357"/>
                    <a:pt x="146" y="357"/>
                    <a:pt x="146" y="357"/>
                  </a:cubicBezTo>
                  <a:cubicBezTo>
                    <a:pt x="150" y="357"/>
                    <a:pt x="153" y="353"/>
                    <a:pt x="153" y="349"/>
                  </a:cubicBezTo>
                  <a:cubicBezTo>
                    <a:pt x="153" y="314"/>
                    <a:pt x="153" y="314"/>
                    <a:pt x="153" y="314"/>
                  </a:cubicBezTo>
                  <a:cubicBezTo>
                    <a:pt x="178" y="304"/>
                    <a:pt x="195" y="280"/>
                    <a:pt x="195" y="252"/>
                  </a:cubicBezTo>
                  <a:cubicBezTo>
                    <a:pt x="195" y="234"/>
                    <a:pt x="195" y="234"/>
                    <a:pt x="195" y="234"/>
                  </a:cubicBezTo>
                  <a:cubicBezTo>
                    <a:pt x="195" y="230"/>
                    <a:pt x="192" y="226"/>
                    <a:pt x="188" y="226"/>
                  </a:cubicBezTo>
                  <a:close/>
                  <a:moveTo>
                    <a:pt x="143" y="45"/>
                  </a:moveTo>
                  <a:cubicBezTo>
                    <a:pt x="151" y="45"/>
                    <a:pt x="157" y="51"/>
                    <a:pt x="157" y="59"/>
                  </a:cubicBezTo>
                  <a:cubicBezTo>
                    <a:pt x="157" y="226"/>
                    <a:pt x="157" y="226"/>
                    <a:pt x="157" y="226"/>
                  </a:cubicBezTo>
                  <a:cubicBezTo>
                    <a:pt x="129" y="226"/>
                    <a:pt x="129" y="226"/>
                    <a:pt x="129" y="226"/>
                  </a:cubicBezTo>
                  <a:cubicBezTo>
                    <a:pt x="129" y="59"/>
                    <a:pt x="129" y="59"/>
                    <a:pt x="129" y="59"/>
                  </a:cubicBezTo>
                  <a:cubicBezTo>
                    <a:pt x="129" y="51"/>
                    <a:pt x="136" y="45"/>
                    <a:pt x="143" y="45"/>
                  </a:cubicBezTo>
                  <a:close/>
                  <a:moveTo>
                    <a:pt x="87" y="29"/>
                  </a:moveTo>
                  <a:cubicBezTo>
                    <a:pt x="87" y="22"/>
                    <a:pt x="93" y="15"/>
                    <a:pt x="100" y="15"/>
                  </a:cubicBezTo>
                  <a:cubicBezTo>
                    <a:pt x="108" y="15"/>
                    <a:pt x="114" y="22"/>
                    <a:pt x="114" y="2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114" y="226"/>
                    <a:pt x="114" y="226"/>
                    <a:pt x="114" y="226"/>
                  </a:cubicBezTo>
                  <a:cubicBezTo>
                    <a:pt x="87" y="226"/>
                    <a:pt x="87" y="226"/>
                    <a:pt x="87" y="226"/>
                  </a:cubicBezTo>
                  <a:cubicBezTo>
                    <a:pt x="87" y="59"/>
                    <a:pt x="87" y="59"/>
                    <a:pt x="87" y="59"/>
                  </a:cubicBezTo>
                  <a:lnTo>
                    <a:pt x="87" y="29"/>
                  </a:lnTo>
                  <a:close/>
                  <a:moveTo>
                    <a:pt x="44" y="59"/>
                  </a:moveTo>
                  <a:cubicBezTo>
                    <a:pt x="44" y="51"/>
                    <a:pt x="50" y="45"/>
                    <a:pt x="57" y="45"/>
                  </a:cubicBezTo>
                  <a:cubicBezTo>
                    <a:pt x="65" y="45"/>
                    <a:pt x="71" y="51"/>
                    <a:pt x="71" y="59"/>
                  </a:cubicBezTo>
                  <a:cubicBezTo>
                    <a:pt x="71" y="226"/>
                    <a:pt x="71" y="226"/>
                    <a:pt x="71" y="226"/>
                  </a:cubicBezTo>
                  <a:cubicBezTo>
                    <a:pt x="44" y="226"/>
                    <a:pt x="44" y="226"/>
                    <a:pt x="44" y="226"/>
                  </a:cubicBezTo>
                  <a:cubicBezTo>
                    <a:pt x="44" y="59"/>
                    <a:pt x="44" y="59"/>
                    <a:pt x="44" y="59"/>
                  </a:cubicBezTo>
                  <a:close/>
                  <a:moveTo>
                    <a:pt x="100" y="376"/>
                  </a:moveTo>
                  <a:cubicBezTo>
                    <a:pt x="89" y="376"/>
                    <a:pt x="79" y="368"/>
                    <a:pt x="77" y="357"/>
                  </a:cubicBezTo>
                  <a:cubicBezTo>
                    <a:pt x="123" y="357"/>
                    <a:pt x="123" y="357"/>
                    <a:pt x="123" y="357"/>
                  </a:cubicBezTo>
                  <a:cubicBezTo>
                    <a:pt x="121" y="368"/>
                    <a:pt x="112" y="376"/>
                    <a:pt x="100" y="376"/>
                  </a:cubicBezTo>
                  <a:close/>
                  <a:moveTo>
                    <a:pt x="138" y="341"/>
                  </a:moveTo>
                  <a:cubicBezTo>
                    <a:pt x="58" y="341"/>
                    <a:pt x="58" y="341"/>
                    <a:pt x="58" y="341"/>
                  </a:cubicBezTo>
                  <a:cubicBezTo>
                    <a:pt x="58" y="318"/>
                    <a:pt x="58" y="318"/>
                    <a:pt x="58" y="318"/>
                  </a:cubicBezTo>
                  <a:cubicBezTo>
                    <a:pt x="61" y="319"/>
                    <a:pt x="63" y="319"/>
                    <a:pt x="66" y="319"/>
                  </a:cubicBezTo>
                  <a:cubicBezTo>
                    <a:pt x="130" y="319"/>
                    <a:pt x="130" y="319"/>
                    <a:pt x="130" y="319"/>
                  </a:cubicBezTo>
                  <a:cubicBezTo>
                    <a:pt x="132" y="319"/>
                    <a:pt x="135" y="319"/>
                    <a:pt x="138" y="318"/>
                  </a:cubicBezTo>
                  <a:cubicBezTo>
                    <a:pt x="138" y="341"/>
                    <a:pt x="138" y="341"/>
                    <a:pt x="138" y="341"/>
                  </a:cubicBezTo>
                  <a:close/>
                  <a:moveTo>
                    <a:pt x="180" y="252"/>
                  </a:moveTo>
                  <a:cubicBezTo>
                    <a:pt x="180" y="280"/>
                    <a:pt x="157" y="303"/>
                    <a:pt x="130" y="303"/>
                  </a:cubicBezTo>
                  <a:cubicBezTo>
                    <a:pt x="66" y="303"/>
                    <a:pt x="66" y="303"/>
                    <a:pt x="66" y="303"/>
                  </a:cubicBezTo>
                  <a:cubicBezTo>
                    <a:pt x="38" y="303"/>
                    <a:pt x="16" y="280"/>
                    <a:pt x="16" y="252"/>
                  </a:cubicBezTo>
                  <a:cubicBezTo>
                    <a:pt x="16" y="242"/>
                    <a:pt x="16" y="242"/>
                    <a:pt x="16" y="242"/>
                  </a:cubicBezTo>
                  <a:cubicBezTo>
                    <a:pt x="36" y="242"/>
                    <a:pt x="36" y="242"/>
                    <a:pt x="36" y="242"/>
                  </a:cubicBezTo>
                  <a:cubicBezTo>
                    <a:pt x="79" y="242"/>
                    <a:pt x="79" y="242"/>
                    <a:pt x="79" y="242"/>
                  </a:cubicBezTo>
                  <a:cubicBezTo>
                    <a:pt x="122" y="242"/>
                    <a:pt x="122" y="242"/>
                    <a:pt x="122" y="242"/>
                  </a:cubicBezTo>
                  <a:cubicBezTo>
                    <a:pt x="164" y="242"/>
                    <a:pt x="164" y="242"/>
                    <a:pt x="164" y="242"/>
                  </a:cubicBezTo>
                  <a:cubicBezTo>
                    <a:pt x="180" y="242"/>
                    <a:pt x="180" y="242"/>
                    <a:pt x="180" y="242"/>
                  </a:cubicBezTo>
                  <a:cubicBezTo>
                    <a:pt x="180" y="252"/>
                    <a:pt x="180" y="252"/>
                    <a:pt x="180" y="252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T Travels Regular"/>
                <a:ea typeface="+mn-ea"/>
                <a:cs typeface="+mn-cs"/>
              </a:endParaRPr>
            </a:p>
          </p:txBody>
        </p:sp>
      </p:grpSp>
      <p:grpSp>
        <p:nvGrpSpPr>
          <p:cNvPr id="147" name="Группа 146"/>
          <p:cNvGrpSpPr/>
          <p:nvPr/>
        </p:nvGrpSpPr>
        <p:grpSpPr>
          <a:xfrm>
            <a:off x="7437845" y="575294"/>
            <a:ext cx="306129" cy="441120"/>
            <a:chOff x="6167058" y="1682955"/>
            <a:chExt cx="306129" cy="441120"/>
          </a:xfrm>
        </p:grpSpPr>
        <p:sp>
          <p:nvSpPr>
            <p:cNvPr id="148" name="Шестиугольник 147"/>
            <p:cNvSpPr/>
            <p:nvPr/>
          </p:nvSpPr>
          <p:spPr>
            <a:xfrm rot="5400000">
              <a:off x="6138083" y="1788971"/>
              <a:ext cx="364079" cy="306129"/>
            </a:xfrm>
            <a:prstGeom prst="hexagon">
              <a:avLst>
                <a:gd name="adj" fmla="val 29043"/>
                <a:gd name="vf" fmla="val 115470"/>
              </a:avLst>
            </a:prstGeom>
            <a:solidFill>
              <a:srgbClr val="FFE16E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72000" rIns="0"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T Travels Regular" panose="02000503030000020004" pitchFamily="2" charset="-52"/>
                <a:ea typeface="+mn-ea"/>
                <a:cs typeface="+mn-cs"/>
              </a:endParaRPr>
            </a:p>
          </p:txBody>
        </p:sp>
        <p:sp>
          <p:nvSpPr>
            <p:cNvPr id="149" name="Freeform 5"/>
            <p:cNvSpPr>
              <a:spLocks noEditPoints="1"/>
            </p:cNvSpPr>
            <p:nvPr/>
          </p:nvSpPr>
          <p:spPr bwMode="auto">
            <a:xfrm>
              <a:off x="6190582" y="1682955"/>
              <a:ext cx="172118" cy="344236"/>
            </a:xfrm>
            <a:custGeom>
              <a:avLst/>
              <a:gdLst>
                <a:gd name="T0" fmla="*/ 172 w 195"/>
                <a:gd name="T1" fmla="*/ 226 h 392"/>
                <a:gd name="T2" fmla="*/ 143 w 195"/>
                <a:gd name="T3" fmla="*/ 29 h 392"/>
                <a:gd name="T4" fmla="*/ 129 w 195"/>
                <a:gd name="T5" fmla="*/ 29 h 392"/>
                <a:gd name="T6" fmla="*/ 71 w 195"/>
                <a:gd name="T7" fmla="*/ 29 h 392"/>
                <a:gd name="T8" fmla="*/ 57 w 195"/>
                <a:gd name="T9" fmla="*/ 29 h 392"/>
                <a:gd name="T10" fmla="*/ 28 w 195"/>
                <a:gd name="T11" fmla="*/ 226 h 392"/>
                <a:gd name="T12" fmla="*/ 0 w 195"/>
                <a:gd name="T13" fmla="*/ 234 h 392"/>
                <a:gd name="T14" fmla="*/ 42 w 195"/>
                <a:gd name="T15" fmla="*/ 314 h 392"/>
                <a:gd name="T16" fmla="*/ 50 w 195"/>
                <a:gd name="T17" fmla="*/ 357 h 392"/>
                <a:gd name="T18" fmla="*/ 100 w 195"/>
                <a:gd name="T19" fmla="*/ 392 h 392"/>
                <a:gd name="T20" fmla="*/ 146 w 195"/>
                <a:gd name="T21" fmla="*/ 357 h 392"/>
                <a:gd name="T22" fmla="*/ 153 w 195"/>
                <a:gd name="T23" fmla="*/ 314 h 392"/>
                <a:gd name="T24" fmla="*/ 195 w 195"/>
                <a:gd name="T25" fmla="*/ 234 h 392"/>
                <a:gd name="T26" fmla="*/ 143 w 195"/>
                <a:gd name="T27" fmla="*/ 45 h 392"/>
                <a:gd name="T28" fmla="*/ 157 w 195"/>
                <a:gd name="T29" fmla="*/ 226 h 392"/>
                <a:gd name="T30" fmla="*/ 129 w 195"/>
                <a:gd name="T31" fmla="*/ 59 h 392"/>
                <a:gd name="T32" fmla="*/ 87 w 195"/>
                <a:gd name="T33" fmla="*/ 29 h 392"/>
                <a:gd name="T34" fmla="*/ 114 w 195"/>
                <a:gd name="T35" fmla="*/ 29 h 392"/>
                <a:gd name="T36" fmla="*/ 114 w 195"/>
                <a:gd name="T37" fmla="*/ 226 h 392"/>
                <a:gd name="T38" fmla="*/ 87 w 195"/>
                <a:gd name="T39" fmla="*/ 59 h 392"/>
                <a:gd name="T40" fmla="*/ 44 w 195"/>
                <a:gd name="T41" fmla="*/ 59 h 392"/>
                <a:gd name="T42" fmla="*/ 71 w 195"/>
                <a:gd name="T43" fmla="*/ 59 h 392"/>
                <a:gd name="T44" fmla="*/ 44 w 195"/>
                <a:gd name="T45" fmla="*/ 226 h 392"/>
                <a:gd name="T46" fmla="*/ 100 w 195"/>
                <a:gd name="T47" fmla="*/ 376 h 392"/>
                <a:gd name="T48" fmla="*/ 123 w 195"/>
                <a:gd name="T49" fmla="*/ 357 h 392"/>
                <a:gd name="T50" fmla="*/ 138 w 195"/>
                <a:gd name="T51" fmla="*/ 341 h 392"/>
                <a:gd name="T52" fmla="*/ 58 w 195"/>
                <a:gd name="T53" fmla="*/ 318 h 392"/>
                <a:gd name="T54" fmla="*/ 130 w 195"/>
                <a:gd name="T55" fmla="*/ 319 h 392"/>
                <a:gd name="T56" fmla="*/ 138 w 195"/>
                <a:gd name="T57" fmla="*/ 341 h 392"/>
                <a:gd name="T58" fmla="*/ 130 w 195"/>
                <a:gd name="T59" fmla="*/ 303 h 392"/>
                <a:gd name="T60" fmla="*/ 16 w 195"/>
                <a:gd name="T61" fmla="*/ 252 h 392"/>
                <a:gd name="T62" fmla="*/ 36 w 195"/>
                <a:gd name="T63" fmla="*/ 242 h 392"/>
                <a:gd name="T64" fmla="*/ 122 w 195"/>
                <a:gd name="T65" fmla="*/ 242 h 392"/>
                <a:gd name="T66" fmla="*/ 180 w 195"/>
                <a:gd name="T67" fmla="*/ 24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95" h="392">
                  <a:moveTo>
                    <a:pt x="188" y="226"/>
                  </a:moveTo>
                  <a:cubicBezTo>
                    <a:pt x="172" y="226"/>
                    <a:pt x="172" y="226"/>
                    <a:pt x="172" y="226"/>
                  </a:cubicBezTo>
                  <a:cubicBezTo>
                    <a:pt x="172" y="59"/>
                    <a:pt x="172" y="59"/>
                    <a:pt x="172" y="59"/>
                  </a:cubicBezTo>
                  <a:cubicBezTo>
                    <a:pt x="172" y="43"/>
                    <a:pt x="159" y="29"/>
                    <a:pt x="143" y="29"/>
                  </a:cubicBezTo>
                  <a:cubicBezTo>
                    <a:pt x="138" y="29"/>
                    <a:pt x="133" y="31"/>
                    <a:pt x="129" y="33"/>
                  </a:cubicBezTo>
                  <a:cubicBezTo>
                    <a:pt x="129" y="29"/>
                    <a:pt x="129" y="29"/>
                    <a:pt x="129" y="29"/>
                  </a:cubicBezTo>
                  <a:cubicBezTo>
                    <a:pt x="129" y="13"/>
                    <a:pt x="116" y="0"/>
                    <a:pt x="100" y="0"/>
                  </a:cubicBezTo>
                  <a:cubicBezTo>
                    <a:pt x="84" y="0"/>
                    <a:pt x="71" y="13"/>
                    <a:pt x="71" y="29"/>
                  </a:cubicBezTo>
                  <a:cubicBezTo>
                    <a:pt x="71" y="33"/>
                    <a:pt x="71" y="33"/>
                    <a:pt x="71" y="33"/>
                  </a:cubicBezTo>
                  <a:cubicBezTo>
                    <a:pt x="67" y="31"/>
                    <a:pt x="62" y="29"/>
                    <a:pt x="57" y="29"/>
                  </a:cubicBezTo>
                  <a:cubicBezTo>
                    <a:pt x="41" y="29"/>
                    <a:pt x="28" y="43"/>
                    <a:pt x="28" y="59"/>
                  </a:cubicBezTo>
                  <a:cubicBezTo>
                    <a:pt x="28" y="226"/>
                    <a:pt x="28" y="226"/>
                    <a:pt x="28" y="226"/>
                  </a:cubicBezTo>
                  <a:cubicBezTo>
                    <a:pt x="8" y="226"/>
                    <a:pt x="8" y="226"/>
                    <a:pt x="8" y="226"/>
                  </a:cubicBezTo>
                  <a:cubicBezTo>
                    <a:pt x="4" y="226"/>
                    <a:pt x="0" y="230"/>
                    <a:pt x="0" y="234"/>
                  </a:cubicBezTo>
                  <a:cubicBezTo>
                    <a:pt x="0" y="252"/>
                    <a:pt x="0" y="252"/>
                    <a:pt x="0" y="252"/>
                  </a:cubicBezTo>
                  <a:cubicBezTo>
                    <a:pt x="0" y="280"/>
                    <a:pt x="18" y="304"/>
                    <a:pt x="42" y="314"/>
                  </a:cubicBezTo>
                  <a:cubicBezTo>
                    <a:pt x="42" y="349"/>
                    <a:pt x="42" y="349"/>
                    <a:pt x="42" y="349"/>
                  </a:cubicBezTo>
                  <a:cubicBezTo>
                    <a:pt x="42" y="353"/>
                    <a:pt x="46" y="357"/>
                    <a:pt x="50" y="357"/>
                  </a:cubicBezTo>
                  <a:cubicBezTo>
                    <a:pt x="62" y="357"/>
                    <a:pt x="62" y="357"/>
                    <a:pt x="62" y="357"/>
                  </a:cubicBezTo>
                  <a:cubicBezTo>
                    <a:pt x="64" y="376"/>
                    <a:pt x="80" y="392"/>
                    <a:pt x="100" y="392"/>
                  </a:cubicBezTo>
                  <a:cubicBezTo>
                    <a:pt x="120" y="392"/>
                    <a:pt x="136" y="376"/>
                    <a:pt x="139" y="357"/>
                  </a:cubicBezTo>
                  <a:cubicBezTo>
                    <a:pt x="146" y="357"/>
                    <a:pt x="146" y="357"/>
                    <a:pt x="146" y="357"/>
                  </a:cubicBezTo>
                  <a:cubicBezTo>
                    <a:pt x="150" y="357"/>
                    <a:pt x="153" y="353"/>
                    <a:pt x="153" y="349"/>
                  </a:cubicBezTo>
                  <a:cubicBezTo>
                    <a:pt x="153" y="314"/>
                    <a:pt x="153" y="314"/>
                    <a:pt x="153" y="314"/>
                  </a:cubicBezTo>
                  <a:cubicBezTo>
                    <a:pt x="178" y="304"/>
                    <a:pt x="195" y="280"/>
                    <a:pt x="195" y="252"/>
                  </a:cubicBezTo>
                  <a:cubicBezTo>
                    <a:pt x="195" y="234"/>
                    <a:pt x="195" y="234"/>
                    <a:pt x="195" y="234"/>
                  </a:cubicBezTo>
                  <a:cubicBezTo>
                    <a:pt x="195" y="230"/>
                    <a:pt x="192" y="226"/>
                    <a:pt x="188" y="226"/>
                  </a:cubicBezTo>
                  <a:close/>
                  <a:moveTo>
                    <a:pt x="143" y="45"/>
                  </a:moveTo>
                  <a:cubicBezTo>
                    <a:pt x="151" y="45"/>
                    <a:pt x="157" y="51"/>
                    <a:pt x="157" y="59"/>
                  </a:cubicBezTo>
                  <a:cubicBezTo>
                    <a:pt x="157" y="226"/>
                    <a:pt x="157" y="226"/>
                    <a:pt x="157" y="226"/>
                  </a:cubicBezTo>
                  <a:cubicBezTo>
                    <a:pt x="129" y="226"/>
                    <a:pt x="129" y="226"/>
                    <a:pt x="129" y="226"/>
                  </a:cubicBezTo>
                  <a:cubicBezTo>
                    <a:pt x="129" y="59"/>
                    <a:pt x="129" y="59"/>
                    <a:pt x="129" y="59"/>
                  </a:cubicBezTo>
                  <a:cubicBezTo>
                    <a:pt x="129" y="51"/>
                    <a:pt x="136" y="45"/>
                    <a:pt x="143" y="45"/>
                  </a:cubicBezTo>
                  <a:close/>
                  <a:moveTo>
                    <a:pt x="87" y="29"/>
                  </a:moveTo>
                  <a:cubicBezTo>
                    <a:pt x="87" y="22"/>
                    <a:pt x="93" y="15"/>
                    <a:pt x="100" y="15"/>
                  </a:cubicBezTo>
                  <a:cubicBezTo>
                    <a:pt x="108" y="15"/>
                    <a:pt x="114" y="22"/>
                    <a:pt x="114" y="2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114" y="226"/>
                    <a:pt x="114" y="226"/>
                    <a:pt x="114" y="226"/>
                  </a:cubicBezTo>
                  <a:cubicBezTo>
                    <a:pt x="87" y="226"/>
                    <a:pt x="87" y="226"/>
                    <a:pt x="87" y="226"/>
                  </a:cubicBezTo>
                  <a:cubicBezTo>
                    <a:pt x="87" y="59"/>
                    <a:pt x="87" y="59"/>
                    <a:pt x="87" y="59"/>
                  </a:cubicBezTo>
                  <a:lnTo>
                    <a:pt x="87" y="29"/>
                  </a:lnTo>
                  <a:close/>
                  <a:moveTo>
                    <a:pt x="44" y="59"/>
                  </a:moveTo>
                  <a:cubicBezTo>
                    <a:pt x="44" y="51"/>
                    <a:pt x="50" y="45"/>
                    <a:pt x="57" y="45"/>
                  </a:cubicBezTo>
                  <a:cubicBezTo>
                    <a:pt x="65" y="45"/>
                    <a:pt x="71" y="51"/>
                    <a:pt x="71" y="59"/>
                  </a:cubicBezTo>
                  <a:cubicBezTo>
                    <a:pt x="71" y="226"/>
                    <a:pt x="71" y="226"/>
                    <a:pt x="71" y="226"/>
                  </a:cubicBezTo>
                  <a:cubicBezTo>
                    <a:pt x="44" y="226"/>
                    <a:pt x="44" y="226"/>
                    <a:pt x="44" y="226"/>
                  </a:cubicBezTo>
                  <a:cubicBezTo>
                    <a:pt x="44" y="59"/>
                    <a:pt x="44" y="59"/>
                    <a:pt x="44" y="59"/>
                  </a:cubicBezTo>
                  <a:close/>
                  <a:moveTo>
                    <a:pt x="100" y="376"/>
                  </a:moveTo>
                  <a:cubicBezTo>
                    <a:pt x="89" y="376"/>
                    <a:pt x="79" y="368"/>
                    <a:pt x="77" y="357"/>
                  </a:cubicBezTo>
                  <a:cubicBezTo>
                    <a:pt x="123" y="357"/>
                    <a:pt x="123" y="357"/>
                    <a:pt x="123" y="357"/>
                  </a:cubicBezTo>
                  <a:cubicBezTo>
                    <a:pt x="121" y="368"/>
                    <a:pt x="112" y="376"/>
                    <a:pt x="100" y="376"/>
                  </a:cubicBezTo>
                  <a:close/>
                  <a:moveTo>
                    <a:pt x="138" y="341"/>
                  </a:moveTo>
                  <a:cubicBezTo>
                    <a:pt x="58" y="341"/>
                    <a:pt x="58" y="341"/>
                    <a:pt x="58" y="341"/>
                  </a:cubicBezTo>
                  <a:cubicBezTo>
                    <a:pt x="58" y="318"/>
                    <a:pt x="58" y="318"/>
                    <a:pt x="58" y="318"/>
                  </a:cubicBezTo>
                  <a:cubicBezTo>
                    <a:pt x="61" y="319"/>
                    <a:pt x="63" y="319"/>
                    <a:pt x="66" y="319"/>
                  </a:cubicBezTo>
                  <a:cubicBezTo>
                    <a:pt x="130" y="319"/>
                    <a:pt x="130" y="319"/>
                    <a:pt x="130" y="319"/>
                  </a:cubicBezTo>
                  <a:cubicBezTo>
                    <a:pt x="132" y="319"/>
                    <a:pt x="135" y="319"/>
                    <a:pt x="138" y="318"/>
                  </a:cubicBezTo>
                  <a:cubicBezTo>
                    <a:pt x="138" y="341"/>
                    <a:pt x="138" y="341"/>
                    <a:pt x="138" y="341"/>
                  </a:cubicBezTo>
                  <a:close/>
                  <a:moveTo>
                    <a:pt x="180" y="252"/>
                  </a:moveTo>
                  <a:cubicBezTo>
                    <a:pt x="180" y="280"/>
                    <a:pt x="157" y="303"/>
                    <a:pt x="130" y="303"/>
                  </a:cubicBezTo>
                  <a:cubicBezTo>
                    <a:pt x="66" y="303"/>
                    <a:pt x="66" y="303"/>
                    <a:pt x="66" y="303"/>
                  </a:cubicBezTo>
                  <a:cubicBezTo>
                    <a:pt x="38" y="303"/>
                    <a:pt x="16" y="280"/>
                    <a:pt x="16" y="252"/>
                  </a:cubicBezTo>
                  <a:cubicBezTo>
                    <a:pt x="16" y="242"/>
                    <a:pt x="16" y="242"/>
                    <a:pt x="16" y="242"/>
                  </a:cubicBezTo>
                  <a:cubicBezTo>
                    <a:pt x="36" y="242"/>
                    <a:pt x="36" y="242"/>
                    <a:pt x="36" y="242"/>
                  </a:cubicBezTo>
                  <a:cubicBezTo>
                    <a:pt x="79" y="242"/>
                    <a:pt x="79" y="242"/>
                    <a:pt x="79" y="242"/>
                  </a:cubicBezTo>
                  <a:cubicBezTo>
                    <a:pt x="122" y="242"/>
                    <a:pt x="122" y="242"/>
                    <a:pt x="122" y="242"/>
                  </a:cubicBezTo>
                  <a:cubicBezTo>
                    <a:pt x="164" y="242"/>
                    <a:pt x="164" y="242"/>
                    <a:pt x="164" y="242"/>
                  </a:cubicBezTo>
                  <a:cubicBezTo>
                    <a:pt x="180" y="242"/>
                    <a:pt x="180" y="242"/>
                    <a:pt x="180" y="242"/>
                  </a:cubicBezTo>
                  <a:cubicBezTo>
                    <a:pt x="180" y="252"/>
                    <a:pt x="180" y="252"/>
                    <a:pt x="180" y="252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T Travels Regular"/>
                <a:ea typeface="+mn-ea"/>
                <a:cs typeface="+mn-cs"/>
              </a:endParaRPr>
            </a:p>
          </p:txBody>
        </p:sp>
      </p:grpSp>
      <p:grpSp>
        <p:nvGrpSpPr>
          <p:cNvPr id="150" name="Группа 149"/>
          <p:cNvGrpSpPr/>
          <p:nvPr/>
        </p:nvGrpSpPr>
        <p:grpSpPr>
          <a:xfrm>
            <a:off x="7461368" y="3735247"/>
            <a:ext cx="306129" cy="441120"/>
            <a:chOff x="6167058" y="1682955"/>
            <a:chExt cx="306129" cy="441120"/>
          </a:xfrm>
        </p:grpSpPr>
        <p:sp>
          <p:nvSpPr>
            <p:cNvPr id="151" name="Шестиугольник 150"/>
            <p:cNvSpPr/>
            <p:nvPr/>
          </p:nvSpPr>
          <p:spPr>
            <a:xfrm rot="5400000">
              <a:off x="6138083" y="1788971"/>
              <a:ext cx="364079" cy="306129"/>
            </a:xfrm>
            <a:prstGeom prst="hexagon">
              <a:avLst>
                <a:gd name="adj" fmla="val 29043"/>
                <a:gd name="vf" fmla="val 115470"/>
              </a:avLst>
            </a:prstGeom>
            <a:solidFill>
              <a:srgbClr val="0078A8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72000" rIns="0"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T Travels Regular" panose="02000503030000020004" pitchFamily="2" charset="-52"/>
                <a:ea typeface="+mn-ea"/>
                <a:cs typeface="+mn-cs"/>
              </a:endParaRPr>
            </a:p>
          </p:txBody>
        </p:sp>
        <p:sp>
          <p:nvSpPr>
            <p:cNvPr id="152" name="Freeform 5"/>
            <p:cNvSpPr>
              <a:spLocks noEditPoints="1"/>
            </p:cNvSpPr>
            <p:nvPr/>
          </p:nvSpPr>
          <p:spPr bwMode="auto">
            <a:xfrm>
              <a:off x="6190582" y="1682955"/>
              <a:ext cx="172118" cy="344236"/>
            </a:xfrm>
            <a:custGeom>
              <a:avLst/>
              <a:gdLst>
                <a:gd name="T0" fmla="*/ 172 w 195"/>
                <a:gd name="T1" fmla="*/ 226 h 392"/>
                <a:gd name="T2" fmla="*/ 143 w 195"/>
                <a:gd name="T3" fmla="*/ 29 h 392"/>
                <a:gd name="T4" fmla="*/ 129 w 195"/>
                <a:gd name="T5" fmla="*/ 29 h 392"/>
                <a:gd name="T6" fmla="*/ 71 w 195"/>
                <a:gd name="T7" fmla="*/ 29 h 392"/>
                <a:gd name="T8" fmla="*/ 57 w 195"/>
                <a:gd name="T9" fmla="*/ 29 h 392"/>
                <a:gd name="T10" fmla="*/ 28 w 195"/>
                <a:gd name="T11" fmla="*/ 226 h 392"/>
                <a:gd name="T12" fmla="*/ 0 w 195"/>
                <a:gd name="T13" fmla="*/ 234 h 392"/>
                <a:gd name="T14" fmla="*/ 42 w 195"/>
                <a:gd name="T15" fmla="*/ 314 h 392"/>
                <a:gd name="T16" fmla="*/ 50 w 195"/>
                <a:gd name="T17" fmla="*/ 357 h 392"/>
                <a:gd name="T18" fmla="*/ 100 w 195"/>
                <a:gd name="T19" fmla="*/ 392 h 392"/>
                <a:gd name="T20" fmla="*/ 146 w 195"/>
                <a:gd name="T21" fmla="*/ 357 h 392"/>
                <a:gd name="T22" fmla="*/ 153 w 195"/>
                <a:gd name="T23" fmla="*/ 314 h 392"/>
                <a:gd name="T24" fmla="*/ 195 w 195"/>
                <a:gd name="T25" fmla="*/ 234 h 392"/>
                <a:gd name="T26" fmla="*/ 143 w 195"/>
                <a:gd name="T27" fmla="*/ 45 h 392"/>
                <a:gd name="T28" fmla="*/ 157 w 195"/>
                <a:gd name="T29" fmla="*/ 226 h 392"/>
                <a:gd name="T30" fmla="*/ 129 w 195"/>
                <a:gd name="T31" fmla="*/ 59 h 392"/>
                <a:gd name="T32" fmla="*/ 87 w 195"/>
                <a:gd name="T33" fmla="*/ 29 h 392"/>
                <a:gd name="T34" fmla="*/ 114 w 195"/>
                <a:gd name="T35" fmla="*/ 29 h 392"/>
                <a:gd name="T36" fmla="*/ 114 w 195"/>
                <a:gd name="T37" fmla="*/ 226 h 392"/>
                <a:gd name="T38" fmla="*/ 87 w 195"/>
                <a:gd name="T39" fmla="*/ 59 h 392"/>
                <a:gd name="T40" fmla="*/ 44 w 195"/>
                <a:gd name="T41" fmla="*/ 59 h 392"/>
                <a:gd name="T42" fmla="*/ 71 w 195"/>
                <a:gd name="T43" fmla="*/ 59 h 392"/>
                <a:gd name="T44" fmla="*/ 44 w 195"/>
                <a:gd name="T45" fmla="*/ 226 h 392"/>
                <a:gd name="T46" fmla="*/ 100 w 195"/>
                <a:gd name="T47" fmla="*/ 376 h 392"/>
                <a:gd name="T48" fmla="*/ 123 w 195"/>
                <a:gd name="T49" fmla="*/ 357 h 392"/>
                <a:gd name="T50" fmla="*/ 138 w 195"/>
                <a:gd name="T51" fmla="*/ 341 h 392"/>
                <a:gd name="T52" fmla="*/ 58 w 195"/>
                <a:gd name="T53" fmla="*/ 318 h 392"/>
                <a:gd name="T54" fmla="*/ 130 w 195"/>
                <a:gd name="T55" fmla="*/ 319 h 392"/>
                <a:gd name="T56" fmla="*/ 138 w 195"/>
                <a:gd name="T57" fmla="*/ 341 h 392"/>
                <a:gd name="T58" fmla="*/ 130 w 195"/>
                <a:gd name="T59" fmla="*/ 303 h 392"/>
                <a:gd name="T60" fmla="*/ 16 w 195"/>
                <a:gd name="T61" fmla="*/ 252 h 392"/>
                <a:gd name="T62" fmla="*/ 36 w 195"/>
                <a:gd name="T63" fmla="*/ 242 h 392"/>
                <a:gd name="T64" fmla="*/ 122 w 195"/>
                <a:gd name="T65" fmla="*/ 242 h 392"/>
                <a:gd name="T66" fmla="*/ 180 w 195"/>
                <a:gd name="T67" fmla="*/ 24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95" h="392">
                  <a:moveTo>
                    <a:pt x="188" y="226"/>
                  </a:moveTo>
                  <a:cubicBezTo>
                    <a:pt x="172" y="226"/>
                    <a:pt x="172" y="226"/>
                    <a:pt x="172" y="226"/>
                  </a:cubicBezTo>
                  <a:cubicBezTo>
                    <a:pt x="172" y="59"/>
                    <a:pt x="172" y="59"/>
                    <a:pt x="172" y="59"/>
                  </a:cubicBezTo>
                  <a:cubicBezTo>
                    <a:pt x="172" y="43"/>
                    <a:pt x="159" y="29"/>
                    <a:pt x="143" y="29"/>
                  </a:cubicBezTo>
                  <a:cubicBezTo>
                    <a:pt x="138" y="29"/>
                    <a:pt x="133" y="31"/>
                    <a:pt x="129" y="33"/>
                  </a:cubicBezTo>
                  <a:cubicBezTo>
                    <a:pt x="129" y="29"/>
                    <a:pt x="129" y="29"/>
                    <a:pt x="129" y="29"/>
                  </a:cubicBezTo>
                  <a:cubicBezTo>
                    <a:pt x="129" y="13"/>
                    <a:pt x="116" y="0"/>
                    <a:pt x="100" y="0"/>
                  </a:cubicBezTo>
                  <a:cubicBezTo>
                    <a:pt x="84" y="0"/>
                    <a:pt x="71" y="13"/>
                    <a:pt x="71" y="29"/>
                  </a:cubicBezTo>
                  <a:cubicBezTo>
                    <a:pt x="71" y="33"/>
                    <a:pt x="71" y="33"/>
                    <a:pt x="71" y="33"/>
                  </a:cubicBezTo>
                  <a:cubicBezTo>
                    <a:pt x="67" y="31"/>
                    <a:pt x="62" y="29"/>
                    <a:pt x="57" y="29"/>
                  </a:cubicBezTo>
                  <a:cubicBezTo>
                    <a:pt x="41" y="29"/>
                    <a:pt x="28" y="43"/>
                    <a:pt x="28" y="59"/>
                  </a:cubicBezTo>
                  <a:cubicBezTo>
                    <a:pt x="28" y="226"/>
                    <a:pt x="28" y="226"/>
                    <a:pt x="28" y="226"/>
                  </a:cubicBezTo>
                  <a:cubicBezTo>
                    <a:pt x="8" y="226"/>
                    <a:pt x="8" y="226"/>
                    <a:pt x="8" y="226"/>
                  </a:cubicBezTo>
                  <a:cubicBezTo>
                    <a:pt x="4" y="226"/>
                    <a:pt x="0" y="230"/>
                    <a:pt x="0" y="234"/>
                  </a:cubicBezTo>
                  <a:cubicBezTo>
                    <a:pt x="0" y="252"/>
                    <a:pt x="0" y="252"/>
                    <a:pt x="0" y="252"/>
                  </a:cubicBezTo>
                  <a:cubicBezTo>
                    <a:pt x="0" y="280"/>
                    <a:pt x="18" y="304"/>
                    <a:pt x="42" y="314"/>
                  </a:cubicBezTo>
                  <a:cubicBezTo>
                    <a:pt x="42" y="349"/>
                    <a:pt x="42" y="349"/>
                    <a:pt x="42" y="349"/>
                  </a:cubicBezTo>
                  <a:cubicBezTo>
                    <a:pt x="42" y="353"/>
                    <a:pt x="46" y="357"/>
                    <a:pt x="50" y="357"/>
                  </a:cubicBezTo>
                  <a:cubicBezTo>
                    <a:pt x="62" y="357"/>
                    <a:pt x="62" y="357"/>
                    <a:pt x="62" y="357"/>
                  </a:cubicBezTo>
                  <a:cubicBezTo>
                    <a:pt x="64" y="376"/>
                    <a:pt x="80" y="392"/>
                    <a:pt x="100" y="392"/>
                  </a:cubicBezTo>
                  <a:cubicBezTo>
                    <a:pt x="120" y="392"/>
                    <a:pt x="136" y="376"/>
                    <a:pt x="139" y="357"/>
                  </a:cubicBezTo>
                  <a:cubicBezTo>
                    <a:pt x="146" y="357"/>
                    <a:pt x="146" y="357"/>
                    <a:pt x="146" y="357"/>
                  </a:cubicBezTo>
                  <a:cubicBezTo>
                    <a:pt x="150" y="357"/>
                    <a:pt x="153" y="353"/>
                    <a:pt x="153" y="349"/>
                  </a:cubicBezTo>
                  <a:cubicBezTo>
                    <a:pt x="153" y="314"/>
                    <a:pt x="153" y="314"/>
                    <a:pt x="153" y="314"/>
                  </a:cubicBezTo>
                  <a:cubicBezTo>
                    <a:pt x="178" y="304"/>
                    <a:pt x="195" y="280"/>
                    <a:pt x="195" y="252"/>
                  </a:cubicBezTo>
                  <a:cubicBezTo>
                    <a:pt x="195" y="234"/>
                    <a:pt x="195" y="234"/>
                    <a:pt x="195" y="234"/>
                  </a:cubicBezTo>
                  <a:cubicBezTo>
                    <a:pt x="195" y="230"/>
                    <a:pt x="192" y="226"/>
                    <a:pt x="188" y="226"/>
                  </a:cubicBezTo>
                  <a:close/>
                  <a:moveTo>
                    <a:pt x="143" y="45"/>
                  </a:moveTo>
                  <a:cubicBezTo>
                    <a:pt x="151" y="45"/>
                    <a:pt x="157" y="51"/>
                    <a:pt x="157" y="59"/>
                  </a:cubicBezTo>
                  <a:cubicBezTo>
                    <a:pt x="157" y="226"/>
                    <a:pt x="157" y="226"/>
                    <a:pt x="157" y="226"/>
                  </a:cubicBezTo>
                  <a:cubicBezTo>
                    <a:pt x="129" y="226"/>
                    <a:pt x="129" y="226"/>
                    <a:pt x="129" y="226"/>
                  </a:cubicBezTo>
                  <a:cubicBezTo>
                    <a:pt x="129" y="59"/>
                    <a:pt x="129" y="59"/>
                    <a:pt x="129" y="59"/>
                  </a:cubicBezTo>
                  <a:cubicBezTo>
                    <a:pt x="129" y="51"/>
                    <a:pt x="136" y="45"/>
                    <a:pt x="143" y="45"/>
                  </a:cubicBezTo>
                  <a:close/>
                  <a:moveTo>
                    <a:pt x="87" y="29"/>
                  </a:moveTo>
                  <a:cubicBezTo>
                    <a:pt x="87" y="22"/>
                    <a:pt x="93" y="15"/>
                    <a:pt x="100" y="15"/>
                  </a:cubicBezTo>
                  <a:cubicBezTo>
                    <a:pt x="108" y="15"/>
                    <a:pt x="114" y="22"/>
                    <a:pt x="114" y="2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114" y="226"/>
                    <a:pt x="114" y="226"/>
                    <a:pt x="114" y="226"/>
                  </a:cubicBezTo>
                  <a:cubicBezTo>
                    <a:pt x="87" y="226"/>
                    <a:pt x="87" y="226"/>
                    <a:pt x="87" y="226"/>
                  </a:cubicBezTo>
                  <a:cubicBezTo>
                    <a:pt x="87" y="59"/>
                    <a:pt x="87" y="59"/>
                    <a:pt x="87" y="59"/>
                  </a:cubicBezTo>
                  <a:lnTo>
                    <a:pt x="87" y="29"/>
                  </a:lnTo>
                  <a:close/>
                  <a:moveTo>
                    <a:pt x="44" y="59"/>
                  </a:moveTo>
                  <a:cubicBezTo>
                    <a:pt x="44" y="51"/>
                    <a:pt x="50" y="45"/>
                    <a:pt x="57" y="45"/>
                  </a:cubicBezTo>
                  <a:cubicBezTo>
                    <a:pt x="65" y="45"/>
                    <a:pt x="71" y="51"/>
                    <a:pt x="71" y="59"/>
                  </a:cubicBezTo>
                  <a:cubicBezTo>
                    <a:pt x="71" y="226"/>
                    <a:pt x="71" y="226"/>
                    <a:pt x="71" y="226"/>
                  </a:cubicBezTo>
                  <a:cubicBezTo>
                    <a:pt x="44" y="226"/>
                    <a:pt x="44" y="226"/>
                    <a:pt x="44" y="226"/>
                  </a:cubicBezTo>
                  <a:cubicBezTo>
                    <a:pt x="44" y="59"/>
                    <a:pt x="44" y="59"/>
                    <a:pt x="44" y="59"/>
                  </a:cubicBezTo>
                  <a:close/>
                  <a:moveTo>
                    <a:pt x="100" y="376"/>
                  </a:moveTo>
                  <a:cubicBezTo>
                    <a:pt x="89" y="376"/>
                    <a:pt x="79" y="368"/>
                    <a:pt x="77" y="357"/>
                  </a:cubicBezTo>
                  <a:cubicBezTo>
                    <a:pt x="123" y="357"/>
                    <a:pt x="123" y="357"/>
                    <a:pt x="123" y="357"/>
                  </a:cubicBezTo>
                  <a:cubicBezTo>
                    <a:pt x="121" y="368"/>
                    <a:pt x="112" y="376"/>
                    <a:pt x="100" y="376"/>
                  </a:cubicBezTo>
                  <a:close/>
                  <a:moveTo>
                    <a:pt x="138" y="341"/>
                  </a:moveTo>
                  <a:cubicBezTo>
                    <a:pt x="58" y="341"/>
                    <a:pt x="58" y="341"/>
                    <a:pt x="58" y="341"/>
                  </a:cubicBezTo>
                  <a:cubicBezTo>
                    <a:pt x="58" y="318"/>
                    <a:pt x="58" y="318"/>
                    <a:pt x="58" y="318"/>
                  </a:cubicBezTo>
                  <a:cubicBezTo>
                    <a:pt x="61" y="319"/>
                    <a:pt x="63" y="319"/>
                    <a:pt x="66" y="319"/>
                  </a:cubicBezTo>
                  <a:cubicBezTo>
                    <a:pt x="130" y="319"/>
                    <a:pt x="130" y="319"/>
                    <a:pt x="130" y="319"/>
                  </a:cubicBezTo>
                  <a:cubicBezTo>
                    <a:pt x="132" y="319"/>
                    <a:pt x="135" y="319"/>
                    <a:pt x="138" y="318"/>
                  </a:cubicBezTo>
                  <a:cubicBezTo>
                    <a:pt x="138" y="341"/>
                    <a:pt x="138" y="341"/>
                    <a:pt x="138" y="341"/>
                  </a:cubicBezTo>
                  <a:close/>
                  <a:moveTo>
                    <a:pt x="180" y="252"/>
                  </a:moveTo>
                  <a:cubicBezTo>
                    <a:pt x="180" y="280"/>
                    <a:pt x="157" y="303"/>
                    <a:pt x="130" y="303"/>
                  </a:cubicBezTo>
                  <a:cubicBezTo>
                    <a:pt x="66" y="303"/>
                    <a:pt x="66" y="303"/>
                    <a:pt x="66" y="303"/>
                  </a:cubicBezTo>
                  <a:cubicBezTo>
                    <a:pt x="38" y="303"/>
                    <a:pt x="16" y="280"/>
                    <a:pt x="16" y="252"/>
                  </a:cubicBezTo>
                  <a:cubicBezTo>
                    <a:pt x="16" y="242"/>
                    <a:pt x="16" y="242"/>
                    <a:pt x="16" y="242"/>
                  </a:cubicBezTo>
                  <a:cubicBezTo>
                    <a:pt x="36" y="242"/>
                    <a:pt x="36" y="242"/>
                    <a:pt x="36" y="242"/>
                  </a:cubicBezTo>
                  <a:cubicBezTo>
                    <a:pt x="79" y="242"/>
                    <a:pt x="79" y="242"/>
                    <a:pt x="79" y="242"/>
                  </a:cubicBezTo>
                  <a:cubicBezTo>
                    <a:pt x="122" y="242"/>
                    <a:pt x="122" y="242"/>
                    <a:pt x="122" y="242"/>
                  </a:cubicBezTo>
                  <a:cubicBezTo>
                    <a:pt x="164" y="242"/>
                    <a:pt x="164" y="242"/>
                    <a:pt x="164" y="242"/>
                  </a:cubicBezTo>
                  <a:cubicBezTo>
                    <a:pt x="180" y="242"/>
                    <a:pt x="180" y="242"/>
                    <a:pt x="180" y="242"/>
                  </a:cubicBezTo>
                  <a:cubicBezTo>
                    <a:pt x="180" y="252"/>
                    <a:pt x="180" y="252"/>
                    <a:pt x="180" y="252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T Travels Regular"/>
                <a:ea typeface="+mn-ea"/>
                <a:cs typeface="+mn-cs"/>
              </a:endParaRPr>
            </a:p>
          </p:txBody>
        </p:sp>
      </p:grpSp>
      <p:graphicFrame>
        <p:nvGraphicFramePr>
          <p:cNvPr id="66" name="Объект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4633587"/>
              </p:ext>
            </p:extLst>
          </p:nvPr>
        </p:nvGraphicFramePr>
        <p:xfrm>
          <a:off x="161330" y="6251412"/>
          <a:ext cx="2507400" cy="107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Точечный рисунок" r:id="rId5" imgW="4877481" imgH="2133898" progId="Paint.Picture">
                  <p:embed/>
                </p:oleObj>
              </mc:Choice>
              <mc:Fallback>
                <p:oleObj name="Точечный рисунок" r:id="rId5" imgW="4877481" imgH="2133898" progId="Paint.Picture">
                  <p:embed/>
                  <p:pic>
                    <p:nvPicPr>
                      <p:cNvPr id="3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330" y="6251412"/>
                        <a:ext cx="2507400" cy="10716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946777" y="299761"/>
            <a:ext cx="16307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EF4057"/>
                </a:solidFill>
              </a:rPr>
              <a:t>ВАКАНСИЯ</a:t>
            </a:r>
            <a:endParaRPr lang="ru-RU" sz="2400" b="1" i="1" dirty="0">
              <a:solidFill>
                <a:srgbClr val="EF4057"/>
              </a:solidFill>
            </a:endParaRPr>
          </a:p>
        </p:txBody>
      </p:sp>
      <p:grpSp>
        <p:nvGrpSpPr>
          <p:cNvPr id="35" name="Группа 34"/>
          <p:cNvGrpSpPr/>
          <p:nvPr/>
        </p:nvGrpSpPr>
        <p:grpSpPr>
          <a:xfrm>
            <a:off x="1745506" y="5060562"/>
            <a:ext cx="1929255" cy="1437208"/>
            <a:chOff x="498150" y="1866320"/>
            <a:chExt cx="2127619" cy="1505431"/>
          </a:xfrm>
        </p:grpSpPr>
        <p:grpSp>
          <p:nvGrpSpPr>
            <p:cNvPr id="46" name="Группа 45"/>
            <p:cNvGrpSpPr/>
            <p:nvPr/>
          </p:nvGrpSpPr>
          <p:grpSpPr>
            <a:xfrm>
              <a:off x="498150" y="2671004"/>
              <a:ext cx="2127619" cy="700747"/>
              <a:chOff x="1861730" y="5709602"/>
              <a:chExt cx="2127619" cy="700747"/>
            </a:xfrm>
          </p:grpSpPr>
          <p:grpSp>
            <p:nvGrpSpPr>
              <p:cNvPr id="48" name="Группа 47"/>
              <p:cNvGrpSpPr/>
              <p:nvPr/>
            </p:nvGrpSpPr>
            <p:grpSpPr>
              <a:xfrm>
                <a:off x="1861730" y="5709602"/>
                <a:ext cx="2127619" cy="587214"/>
                <a:chOff x="875837" y="4254427"/>
                <a:chExt cx="3589093" cy="827749"/>
              </a:xfrm>
            </p:grpSpPr>
            <p:sp>
              <p:nvSpPr>
                <p:cNvPr id="50" name="TextBox 49"/>
                <p:cNvSpPr txBox="1"/>
                <p:nvPr/>
              </p:nvSpPr>
              <p:spPr>
                <a:xfrm>
                  <a:off x="875837" y="4254427"/>
                  <a:ext cx="3572850" cy="772553"/>
                </a:xfrm>
                <a:prstGeom prst="rect">
                  <a:avLst/>
                </a:prstGeom>
                <a:noFill/>
              </p:spPr>
              <p:txBody>
                <a:bodyPr wrap="square" rtlCol="0" anchor="t">
                  <a:spAutoFit/>
                </a:bodyPr>
                <a:lstStyle>
                  <a:defPPr>
                    <a:defRPr lang="ru-RU"/>
                  </a:defPPr>
                  <a:lvl1pPr>
                    <a:defRPr sz="4000" b="1">
                      <a:ln>
                        <a:solidFill>
                          <a:schemeClr val="accent1"/>
                        </a:solidFill>
                      </a:ln>
                      <a:solidFill>
                        <a:schemeClr val="accent1"/>
                      </a:solidFill>
                    </a:defRPr>
                  </a:lvl1pPr>
                </a:lstStyle>
                <a:p>
                  <a:pPr algn="ctr"/>
                  <a:r>
                    <a:rPr lang="ru-RU" sz="2800" dirty="0" smtClean="0"/>
                    <a:t>32 000</a:t>
                  </a:r>
                  <a:endParaRPr lang="ru-RU" sz="2800" dirty="0"/>
                </a:p>
              </p:txBody>
            </p:sp>
            <p:sp>
              <p:nvSpPr>
                <p:cNvPr id="51" name="Прямоугольник 50"/>
                <p:cNvSpPr/>
                <p:nvPr/>
              </p:nvSpPr>
              <p:spPr>
                <a:xfrm>
                  <a:off x="952546" y="4270008"/>
                  <a:ext cx="3512384" cy="812168"/>
                </a:xfrm>
                <a:prstGeom prst="rect">
                  <a:avLst/>
                </a:prstGeom>
                <a:noFill/>
              </p:spPr>
              <p:txBody>
                <a:bodyPr wrap="square" rtlCol="0" anchor="t">
                  <a:spAutoFit/>
                </a:bodyPr>
                <a:lstStyle/>
                <a:p>
                  <a:pPr algn="ctr"/>
                  <a:endParaRPr lang="ru-RU" sz="3527" b="1" dirty="0">
                    <a:ln>
                      <a:solidFill>
                        <a:schemeClr val="accent1"/>
                      </a:solidFill>
                    </a:ln>
                    <a:solidFill>
                      <a:schemeClr val="accent1"/>
                    </a:solidFill>
                  </a:endParaRPr>
                </a:p>
              </p:txBody>
            </p:sp>
          </p:grpSp>
          <p:sp>
            <p:nvSpPr>
              <p:cNvPr id="49" name="Прямоугольник 48"/>
              <p:cNvSpPr/>
              <p:nvPr/>
            </p:nvSpPr>
            <p:spPr>
              <a:xfrm>
                <a:off x="2483907" y="6157257"/>
                <a:ext cx="873634" cy="2530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sz="1213" dirty="0"/>
                  <a:t>работников</a:t>
                </a:r>
              </a:p>
            </p:txBody>
          </p:sp>
        </p:grpSp>
        <p:pic>
          <p:nvPicPr>
            <p:cNvPr id="47" name="Рисунок 4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5253" y="1866320"/>
              <a:ext cx="831793" cy="83179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2000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494</TotalTime>
  <Words>225</Words>
  <Application>Microsoft Office PowerPoint</Application>
  <PresentationFormat>Произвольный</PresentationFormat>
  <Paragraphs>57</Paragraphs>
  <Slides>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1" baseType="lpstr">
      <vt:lpstr>맑은 고딕</vt:lpstr>
      <vt:lpstr>Arial</vt:lpstr>
      <vt:lpstr>Calibri</vt:lpstr>
      <vt:lpstr>Calibri Light</vt:lpstr>
      <vt:lpstr>Segoe UI Light</vt:lpstr>
      <vt:lpstr>Symbol</vt:lpstr>
      <vt:lpstr>TT Travels Regular</vt:lpstr>
      <vt:lpstr>Office Theme</vt:lpstr>
      <vt:lpstr>Точечный рисунок</vt:lpstr>
      <vt:lpstr>Присоединяйся  к нашей команде – мы согреваем города!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Королькова Анжела Александровна</dc:creator>
  <cp:lastModifiedBy>Глазева Евгения Владимировна \ Evgeniia Glazeva</cp:lastModifiedBy>
  <cp:revision>52</cp:revision>
  <cp:lastPrinted>2024-07-12T01:29:15Z</cp:lastPrinted>
  <dcterms:created xsi:type="dcterms:W3CDTF">2019-10-08T08:51:46Z</dcterms:created>
  <dcterms:modified xsi:type="dcterms:W3CDTF">2025-06-24T01:20:26Z</dcterms:modified>
</cp:coreProperties>
</file>